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8" r:id="rId2"/>
    <p:sldId id="257" r:id="rId3"/>
    <p:sldId id="261" r:id="rId4"/>
    <p:sldId id="262" r:id="rId5"/>
    <p:sldId id="265" r:id="rId6"/>
    <p:sldId id="263" r:id="rId7"/>
    <p:sldId id="266" r:id="rId8"/>
    <p:sldId id="267" r:id="rId9"/>
    <p:sldId id="270" r:id="rId10"/>
    <p:sldId id="271" r:id="rId11"/>
    <p:sldId id="269" r:id="rId12"/>
    <p:sldId id="268" r:id="rId13"/>
    <p:sldId id="272" r:id="rId14"/>
    <p:sldId id="273" r:id="rId15"/>
    <p:sldId id="274" r:id="rId16"/>
    <p:sldId id="275" r:id="rId17"/>
    <p:sldId id="276" r:id="rId18"/>
    <p:sldId id="277" r:id="rId19"/>
    <p:sldId id="278" r:id="rId20"/>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103FC-6EBE-49FD-8062-8FCC9EA3C595}" v="284" dt="2024-03-01T20:31:49.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1500"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24-03-02T21:51:34.8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37538">
    <iact:property name="dataType"/>
    <iact:actionData xml:id="d0">
      <inkml:trace xmlns:inkml="http://www.w3.org/2003/InkML" xml:id="stk0" contextRef="#ctx0" brushRef="#br0">6601 5095 0,'143'71'238,"180"1"-237,-215-36 29,35 0-28,-35-36 27,-72 36-27,35-36 18,-35 0-19,36 0 29,-36 0-28,0 0 12,0 0-13,-1 0 29,73 0-28,-36 0 34,35 0-35,-71 0 29,72 0-29,-72 0 30,71-36-29,1 36 33,-36 0-33,-36-36-1,35 36 28,37 0-28,-72-36 29,72 0-28,35 36 33,-71-36-32,35 36 26,37-35-27,-36 35-1,-37 0 28,37 0-27,-36-36-2,143 36 35,-143-36-33,107 0 27,-107 36-27,71 0 28,-71-36-28,-36 36 0,36 0 31,35 0-31,-71 0 27,72 0-27,-36 0 28,-36 0-29,71 0 36,-35 0-35,-36 0 27,36 0-28,-37 0 29,37 0-28,-36 0 18,0 36-18,72-36 28,-73 0-29,109 36 29,-72-36-29,35 36 35,37 0-34,-37-36 28,37 35-29,-72-35 29,71 36-28,-35 0 33,-36 0-33,-37-36 28,37 0-28,-36 36 27,36-36-28,-36 0 20,0 36-19,35-36 27,1 36 3,-36-36-31,36 0 29,-36 0-29,35 36 36,1-36-36,0 0 29,107 0-29,108 0 29,-107 0-29,-1 0 20,36 0-20,144-36 29,-180 36-28,37 0 27,-109 0-27,-35 0 12,0 0-13,35 0 36,-35 36-35,0-36-2,-36 0 29,107 0-28,-107 36 29,36-36-29,0 0 51,35 35-50,1-35 43,-72 0-43,36 0-1,35 0 34,-35 0-33,71 0 27,-71 0-28,72 0 29,-37 0-29,37-35 36,-1 35-35,-35 0 27,-36 0-28,71 0 29,-107 0-29,36 0 20,0 0-20,35 0 29,-71 0-28,0 0 12,36 0-13,-36 0 29,71 0-29,-35 0 37,36 0-37,-37 0 28,37 0-28,-72 0 29,71 0-29,-35 0 36,0 0-34,-36 0-2,0 0 26,35 0-25,-35 0-1,0 0 28,36 0-28,0 0 35,-36 0-34,-1 0 27,1 0-27,0 0 28,0 0-29,0 0 20,0 0-6,0-36-13,35 36 44,1-36-45,-36 36 19,0 0-18,0 0 27,36-36-28,-37 36 31,37 0-30,0 0 25,0-36-25,107 36 34,-35 0-34,-37 0 27,73 0-28,-109 0 29,109 0-29,-37 0 36,-71 0-34,-36 0-2,0 0 26,35 0-25,-35 0-1,0 0 28,0 0-28,36 0 35,-36 0-5,0 0 0,-1 0-30,1 0 36,0 0-35,0 0 27,0-36 3,0 36 5,0 0-36,0 0 29,-1-36-29,1 36 51,0-36-50,36 36 28,-36-36 1,0 36-29,0 0 20,-1-35 7,1 35 3,0-36 20,0 36-50,0-36 43,0 36-13,0-36-10,0 36 24,-36-36-45,36 36 30,-1 0 6,-35-36-35,36 36 27,0 0 3,-36-36-31,36 36 35,0 0-4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1311A-91D0-45EE-88EB-46381E8D4F79}" type="datetimeFigureOut">
              <a:rPr lang="en-NG" smtClean="0"/>
              <a:t>02/03/2024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EAF55-78E6-452B-B228-74CC2574DABB}" type="slidenum">
              <a:rPr lang="en-NG" smtClean="0"/>
              <a:t>‹#›</a:t>
            </a:fld>
            <a:endParaRPr lang="en-NG"/>
          </a:p>
        </p:txBody>
      </p:sp>
    </p:spTree>
    <p:extLst>
      <p:ext uri="{BB962C8B-B14F-4D97-AF65-F5344CB8AC3E}">
        <p14:creationId xmlns:p14="http://schemas.microsoft.com/office/powerpoint/2010/main" val="1063956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5D19-AEE7-A519-7B40-ADB2F9198C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B6B12936-C47D-6C48-FBF7-24341EEA79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6BFA478D-59FB-57F5-5C8A-FDE419674FE8}"/>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B5FADB24-AF93-88A9-8E6F-493AEA7AAD6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393FE75-E74C-A694-AB4D-8D9A06F212F7}"/>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94845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545F-EC3C-AC09-CF32-060821A807FF}"/>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A3FD0950-DB24-D9D8-480F-47C3620B8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EF1EE92-D349-8AEB-5F42-C4E179C3225F}"/>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72C379EC-7216-5DD7-5895-91A9B2886D4A}"/>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B49B4D6-7C3E-05AC-F5C7-BCB7C4E741FB}"/>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8661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93FEC3-978D-94B6-A3F7-3EE7EDEAF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A0824282-5B1A-0CB6-1E0E-6CC2ADE326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0A58D34B-4A0E-FEA8-8DE0-613E31B0CA7E}"/>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8472E60C-A79A-A619-8E76-D7B7F7914F6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9CFE507-E5F2-D61E-72FD-AA43A674023F}"/>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862104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27F9-8A33-4F54-B657-739F9217755A}"/>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375DE706-4F26-1844-4555-E89E49AF16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A298ABB6-C1C3-E216-8264-E5686D96B4C9}"/>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A713D0FE-43E8-ECD9-BE08-9E4637C4B8F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AC94D9F8-F84C-B4F6-F636-8F44B1CF425E}"/>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677174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C66C-BF1C-E492-5C23-CB5DE4E1B5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5808D798-125A-A4C4-6D05-33176C95E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165A03-D499-4887-AD93-0A3F339C5BC2}"/>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B2B6A92B-CFEA-2983-099C-AC19CB3104E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352E2C6-B7DC-231B-0170-9A2CB593535D}"/>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1087794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9DF1-C0D0-7360-5BC0-A0FEA8CDFCE2}"/>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5BA88812-EABF-A3D7-8993-A7CEB9F2EF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F49B1B3C-072C-D665-5F54-AA55242688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9C8D201B-1BF0-B242-B75D-C2D6938B7FD1}"/>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6" name="Footer Placeholder 5">
            <a:extLst>
              <a:ext uri="{FF2B5EF4-FFF2-40B4-BE49-F238E27FC236}">
                <a16:creationId xmlns:a16="http://schemas.microsoft.com/office/drawing/2014/main" id="{0047C17C-7BC3-0FB0-5283-39C6E4E99B61}"/>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81432FB2-3858-81B7-BF54-0CA64CB8F9E4}"/>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69021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B9B8-BCE3-12B4-4D33-193C8870EFB6}"/>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077E03BB-57E2-74CE-8E44-433F3369D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B5BA3C-8B19-8F0A-CCDE-00DF242800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4ED69FBF-AE30-A9B2-9D6C-6F3950AD82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38851B-1D94-8CF2-B9ED-CCC274DF48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64F847BA-7C75-E68B-3DEF-9E06884A0A6E}"/>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8" name="Footer Placeholder 7">
            <a:extLst>
              <a:ext uri="{FF2B5EF4-FFF2-40B4-BE49-F238E27FC236}">
                <a16:creationId xmlns:a16="http://schemas.microsoft.com/office/drawing/2014/main" id="{EABA039D-8871-49D4-B45A-DA90455111A6}"/>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FE1949AC-20A7-972D-0396-56E4D0C141CD}"/>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1726796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AEB6-0B4C-3F7C-DBF8-9BA5B68D483F}"/>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C9928116-FF8B-F644-5154-4F1B5E0C548C}"/>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4" name="Footer Placeholder 3">
            <a:extLst>
              <a:ext uri="{FF2B5EF4-FFF2-40B4-BE49-F238E27FC236}">
                <a16:creationId xmlns:a16="http://schemas.microsoft.com/office/drawing/2014/main" id="{1E25CDA1-8876-9F7A-3879-C3703B646DF3}"/>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F8D63D87-64FE-9349-9FA4-462624786102}"/>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59382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A79DC0-0E2F-49CE-3A7B-F2CC13414CD7}"/>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3" name="Footer Placeholder 2">
            <a:extLst>
              <a:ext uri="{FF2B5EF4-FFF2-40B4-BE49-F238E27FC236}">
                <a16:creationId xmlns:a16="http://schemas.microsoft.com/office/drawing/2014/main" id="{BCF1CAE0-FD78-D7A7-B4A5-796D88707E96}"/>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581068EB-776E-56A3-F0F1-B69ACA546851}"/>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030648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74CC-5C82-4F07-85B1-04759C060B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D177DD5C-7805-3433-8F28-5FED24E5D6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BDE12EF4-3B4D-BF1B-F6D5-BB10A027E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DB30B0-CA48-D271-3C75-F043AD47D563}"/>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6" name="Footer Placeholder 5">
            <a:extLst>
              <a:ext uri="{FF2B5EF4-FFF2-40B4-BE49-F238E27FC236}">
                <a16:creationId xmlns:a16="http://schemas.microsoft.com/office/drawing/2014/main" id="{3BDE6800-0373-4584-73A1-29BF0AB8D63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3B180F8-5603-751E-4537-9F24EE3387BB}"/>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2094832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8CD9-ED92-A876-BC0A-8B4296E76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54A12CB8-B490-A230-2603-D2DB3AA918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99B80649-D1FD-CF99-06ED-960F7425A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F6BFB-7656-04CC-7F1B-98B78BE2CE24}"/>
              </a:ext>
            </a:extLst>
          </p:cNvPr>
          <p:cNvSpPr>
            <a:spLocks noGrp="1"/>
          </p:cNvSpPr>
          <p:nvPr>
            <p:ph type="dt" sz="half" idx="10"/>
          </p:nvPr>
        </p:nvSpPr>
        <p:spPr/>
        <p:txBody>
          <a:bodyPr/>
          <a:lstStyle/>
          <a:p>
            <a:fld id="{FCCC0D9D-CEA7-4C0D-9728-1273C8F9568D}" type="datetimeFigureOut">
              <a:rPr lang="en-NG" smtClean="0"/>
              <a:t>02/03/2024</a:t>
            </a:fld>
            <a:endParaRPr lang="en-NG"/>
          </a:p>
        </p:txBody>
      </p:sp>
      <p:sp>
        <p:nvSpPr>
          <p:cNvPr id="6" name="Footer Placeholder 5">
            <a:extLst>
              <a:ext uri="{FF2B5EF4-FFF2-40B4-BE49-F238E27FC236}">
                <a16:creationId xmlns:a16="http://schemas.microsoft.com/office/drawing/2014/main" id="{AFAC1D83-881A-9F1E-5150-F3D084DBCE8D}"/>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B1985D20-295F-5237-107E-B312CF17A81D}"/>
              </a:ext>
            </a:extLst>
          </p:cNvPr>
          <p:cNvSpPr>
            <a:spLocks noGrp="1"/>
          </p:cNvSpPr>
          <p:nvPr>
            <p:ph type="sldNum" sz="quarter" idx="12"/>
          </p:nvPr>
        </p:nvSpPr>
        <p:spPr/>
        <p:txBody>
          <a:bodyPr/>
          <a:lstStyle/>
          <a:p>
            <a:fld id="{4EA2638D-3208-49F2-91FC-C641AD10CC27}" type="slidenum">
              <a:rPr lang="en-NG" smtClean="0"/>
              <a:t>‹#›</a:t>
            </a:fld>
            <a:endParaRPr lang="en-NG"/>
          </a:p>
        </p:txBody>
      </p:sp>
    </p:spTree>
    <p:extLst>
      <p:ext uri="{BB962C8B-B14F-4D97-AF65-F5344CB8AC3E}">
        <p14:creationId xmlns:p14="http://schemas.microsoft.com/office/powerpoint/2010/main" val="3347232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3E0E7-655F-EADF-7B2B-11F8AFB78F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E7D3C81-FD7F-A630-7620-4923CF73F7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52451778-F9BB-E730-848D-F80F0C33CF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CC0D9D-CEA7-4C0D-9728-1273C8F9568D}" type="datetimeFigureOut">
              <a:rPr lang="en-NG" smtClean="0"/>
              <a:t>02/03/2024</a:t>
            </a:fld>
            <a:endParaRPr lang="en-NG"/>
          </a:p>
        </p:txBody>
      </p:sp>
      <p:sp>
        <p:nvSpPr>
          <p:cNvPr id="5" name="Footer Placeholder 4">
            <a:extLst>
              <a:ext uri="{FF2B5EF4-FFF2-40B4-BE49-F238E27FC236}">
                <a16:creationId xmlns:a16="http://schemas.microsoft.com/office/drawing/2014/main" id="{01FC7A10-8440-4791-1358-4B81A943E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8F1B0924-B94C-0824-3CEF-BED1E4143B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A2638D-3208-49F2-91FC-C641AD10CC27}" type="slidenum">
              <a:rPr lang="en-NG" smtClean="0"/>
              <a:t>‹#›</a:t>
            </a:fld>
            <a:endParaRPr lang="en-NG"/>
          </a:p>
        </p:txBody>
      </p:sp>
    </p:spTree>
    <p:extLst>
      <p:ext uri="{BB962C8B-B14F-4D97-AF65-F5344CB8AC3E}">
        <p14:creationId xmlns:p14="http://schemas.microsoft.com/office/powerpoint/2010/main" val="423104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2.png"/><Relationship Id="rId4" Type="http://schemas.microsoft.com/office/2011/relationships/inkAction" Target="../ink/inkAction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95143-4168-394B-7FE5-838306FDC278}"/>
            </a:ext>
          </a:extLst>
        </p:cNvPr>
        <p:cNvGrpSpPr/>
        <p:nvPr/>
      </p:nvGrpSpPr>
      <p:grpSpPr>
        <a:xfrm>
          <a:off x="0" y="0"/>
          <a:ext cx="0" cy="0"/>
          <a:chOff x="0" y="0"/>
          <a:chExt cx="0" cy="0"/>
        </a:xfrm>
      </p:grpSpPr>
      <p:sp>
        <p:nvSpPr>
          <p:cNvPr id="4" name="Freeform: Shape 3">
            <a:extLst>
              <a:ext uri="{FF2B5EF4-FFF2-40B4-BE49-F238E27FC236}">
                <a16:creationId xmlns:a16="http://schemas.microsoft.com/office/drawing/2014/main" id="{378153AE-A230-9CF7-FDDB-1BD8A4AB4F79}"/>
              </a:ext>
            </a:extLst>
          </p:cNvPr>
          <p:cNvSpPr/>
          <p:nvPr/>
        </p:nvSpPr>
        <p:spPr>
          <a:xfrm rot="18613188">
            <a:off x="5149486" y="-174191"/>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solidFill>
            <a:schemeClr val="bg2">
              <a:lumMod val="25000"/>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dirty="0"/>
          </a:p>
        </p:txBody>
      </p:sp>
      <p:sp>
        <p:nvSpPr>
          <p:cNvPr id="7" name="TextBox 6">
            <a:extLst>
              <a:ext uri="{FF2B5EF4-FFF2-40B4-BE49-F238E27FC236}">
                <a16:creationId xmlns:a16="http://schemas.microsoft.com/office/drawing/2014/main" id="{43F75A0E-5E77-B902-4C5A-20717AD18697}"/>
              </a:ext>
            </a:extLst>
          </p:cNvPr>
          <p:cNvSpPr txBox="1"/>
          <p:nvPr/>
        </p:nvSpPr>
        <p:spPr>
          <a:xfrm>
            <a:off x="307965" y="297553"/>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sp>
        <p:nvSpPr>
          <p:cNvPr id="10" name="Rectangle: Rounded Corners 9">
            <a:extLst>
              <a:ext uri="{FF2B5EF4-FFF2-40B4-BE49-F238E27FC236}">
                <a16:creationId xmlns:a16="http://schemas.microsoft.com/office/drawing/2014/main" id="{008BB245-DF7B-3F30-E27F-718B9D19C3CF}"/>
              </a:ext>
            </a:extLst>
          </p:cNvPr>
          <p:cNvSpPr/>
          <p:nvPr/>
        </p:nvSpPr>
        <p:spPr>
          <a:xfrm>
            <a:off x="1716444" y="4362841"/>
            <a:ext cx="2025491" cy="641640"/>
          </a:xfrm>
          <a:prstGeom prst="roundRect">
            <a:avLst>
              <a:gd name="adj" fmla="val 50000"/>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View Slides</a:t>
            </a:r>
            <a:endParaRPr lang="en-NG" sz="1600" dirty="0">
              <a:solidFill>
                <a:schemeClr val="tx1">
                  <a:lumMod val="95000"/>
                  <a:lumOff val="5000"/>
                </a:schemeClr>
              </a:solidFill>
            </a:endParaRPr>
          </a:p>
        </p:txBody>
      </p:sp>
      <p:sp>
        <p:nvSpPr>
          <p:cNvPr id="12" name="Freeform: Shape 11">
            <a:extLst>
              <a:ext uri="{FF2B5EF4-FFF2-40B4-BE49-F238E27FC236}">
                <a16:creationId xmlns:a16="http://schemas.microsoft.com/office/drawing/2014/main" id="{0BE0306E-3A7D-321B-A142-C8D3F4128B69}"/>
              </a:ext>
            </a:extLst>
          </p:cNvPr>
          <p:cNvSpPr/>
          <p:nvPr/>
        </p:nvSpPr>
        <p:spPr>
          <a:xfrm rot="18613188">
            <a:off x="5149485" y="-174190"/>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blipFill dpi="0" rotWithShape="0">
            <a:blip r:embed="rId4"/>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dirty="0"/>
          </a:p>
        </p:txBody>
      </p:sp>
      <p:sp>
        <p:nvSpPr>
          <p:cNvPr id="6" name="Title 1">
            <a:extLst>
              <a:ext uri="{FF2B5EF4-FFF2-40B4-BE49-F238E27FC236}">
                <a16:creationId xmlns:a16="http://schemas.microsoft.com/office/drawing/2014/main" id="{47334650-9EC5-3D94-BFE9-EF51EA5236E8}"/>
              </a:ext>
            </a:extLst>
          </p:cNvPr>
          <p:cNvSpPr txBox="1">
            <a:spLocks/>
          </p:cNvSpPr>
          <p:nvPr/>
        </p:nvSpPr>
        <p:spPr>
          <a:xfrm>
            <a:off x="853528" y="1825149"/>
            <a:ext cx="4092204" cy="707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b="1" dirty="0">
                <a:latin typeface="Comic Sans MS" panose="030F0702030302020204" pitchFamily="66" charset="0"/>
                <a:cs typeface="Raavi" panose="020B0502040204020203" pitchFamily="34" charset="0"/>
              </a:rPr>
              <a:t>Real Estate Sales 2001 – 2020</a:t>
            </a:r>
          </a:p>
        </p:txBody>
      </p:sp>
      <p:sp>
        <p:nvSpPr>
          <p:cNvPr id="11" name="Title 1">
            <a:extLst>
              <a:ext uri="{FF2B5EF4-FFF2-40B4-BE49-F238E27FC236}">
                <a16:creationId xmlns:a16="http://schemas.microsoft.com/office/drawing/2014/main" id="{C04EB738-D0AA-1C9A-322A-3B2AC7B5DD95}"/>
              </a:ext>
            </a:extLst>
          </p:cNvPr>
          <p:cNvSpPr txBox="1">
            <a:spLocks/>
          </p:cNvSpPr>
          <p:nvPr/>
        </p:nvSpPr>
        <p:spPr>
          <a:xfrm>
            <a:off x="-296740" y="2710207"/>
            <a:ext cx="6392740" cy="1548429"/>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9600" dirty="0">
                <a:latin typeface="Raavi" panose="020B0502040204020203" pitchFamily="34" charset="0"/>
                <a:cs typeface="Raavi" panose="020B0502040204020203" pitchFamily="34" charset="0"/>
              </a:rPr>
              <a:t>Presentation by</a:t>
            </a:r>
          </a:p>
          <a:p>
            <a:pPr algn="ctr"/>
            <a:r>
              <a:rPr lang="en-GB" sz="9600" dirty="0">
                <a:latin typeface="Raavi" panose="020B0502040204020203" pitchFamily="34" charset="0"/>
                <a:cs typeface="Raavi" panose="020B0502040204020203" pitchFamily="34" charset="0"/>
              </a:rPr>
              <a:t> </a:t>
            </a:r>
          </a:p>
          <a:p>
            <a:pPr algn="ctr"/>
            <a:r>
              <a:rPr lang="en-GB" sz="9600" dirty="0">
                <a:latin typeface="Raavi" panose="020B0502040204020203" pitchFamily="34" charset="0"/>
                <a:cs typeface="Raavi" panose="020B0502040204020203" pitchFamily="34" charset="0"/>
              </a:rPr>
              <a:t>Andy Joseph</a:t>
            </a:r>
            <a:endParaRPr lang="en-NG" dirty="0">
              <a:latin typeface="Raavi" panose="020B0502040204020203" pitchFamily="34" charset="0"/>
              <a:cs typeface="Raavi" panose="020B0502040204020203" pitchFamily="34" charset="0"/>
            </a:endParaRPr>
          </a:p>
        </p:txBody>
      </p:sp>
      <p:pic>
        <p:nvPicPr>
          <p:cNvPr id="39" name="Audio 38">
            <a:hlinkClick r:id="" action="ppaction://media"/>
            <a:extLst>
              <a:ext uri="{FF2B5EF4-FFF2-40B4-BE49-F238E27FC236}">
                <a16:creationId xmlns:a16="http://schemas.microsoft.com/office/drawing/2014/main" id="{E6AFE997-51C9-2AAD-C72A-F54F94E3221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2994143"/>
      </p:ext>
    </p:extLst>
  </p:cSld>
  <p:clrMapOvr>
    <a:masterClrMapping/>
  </p:clrMapOvr>
  <mc:AlternateContent xmlns:mc="http://schemas.openxmlformats.org/markup-compatibility/2006">
    <mc:Choice xmlns:p14="http://schemas.microsoft.com/office/powerpoint/2010/main" Requires="p14">
      <p:transition spd="slow" p14:dur="2000" advTm="15291"/>
    </mc:Choice>
    <mc:Fallback>
      <p:transition spd="slow" advTm="15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2883-AB29-C42F-21A1-4D61A5AF024B}"/>
              </a:ext>
            </a:extLst>
          </p:cNvPr>
          <p:cNvSpPr>
            <a:spLocks noGrp="1"/>
          </p:cNvSpPr>
          <p:nvPr>
            <p:ph type="title"/>
          </p:nvPr>
        </p:nvSpPr>
        <p:spPr>
          <a:xfrm>
            <a:off x="0" y="269591"/>
            <a:ext cx="12192000" cy="603866"/>
          </a:xfrm>
        </p:spPr>
        <p:txBody>
          <a:bodyPr>
            <a:normAutofit fontScale="90000"/>
          </a:bodyPr>
          <a:lstStyle/>
          <a:p>
            <a:pPr algn="ctr"/>
            <a:r>
              <a:rPr lang="en-GB" sz="2800" b="1" i="0" dirty="0">
                <a:solidFill>
                  <a:srgbClr val="000000"/>
                </a:solidFill>
                <a:effectLst/>
                <a:latin typeface="Comic Sans MS" panose="030F0702030302020204" pitchFamily="66" charset="0"/>
              </a:rPr>
              <a:t>Explore Sale Amount vs. Assessed Value Across Different Property Types</a:t>
            </a:r>
            <a:endParaRPr lang="en-NG" sz="2800" dirty="0"/>
          </a:p>
        </p:txBody>
      </p:sp>
      <p:pic>
        <p:nvPicPr>
          <p:cNvPr id="6146" name="Picture 2">
            <a:extLst>
              <a:ext uri="{FF2B5EF4-FFF2-40B4-BE49-F238E27FC236}">
                <a16:creationId xmlns:a16="http://schemas.microsoft.com/office/drawing/2014/main" id="{8B642AF4-2326-140B-F081-D14E7D10E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73458"/>
            <a:ext cx="5882185" cy="4189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36594F-E63D-E4BC-47B0-36140E4E6124}"/>
              </a:ext>
            </a:extLst>
          </p:cNvPr>
          <p:cNvSpPr txBox="1"/>
          <p:nvPr/>
        </p:nvSpPr>
        <p:spPr>
          <a:xfrm>
            <a:off x="5882185" y="948690"/>
            <a:ext cx="6093724" cy="4093428"/>
          </a:xfrm>
          <a:prstGeom prst="rect">
            <a:avLst/>
          </a:prstGeom>
          <a:noFill/>
        </p:spPr>
        <p:txBody>
          <a:bodyPr wrap="square">
            <a:spAutoFit/>
          </a:bodyPr>
          <a:lstStyle/>
          <a:p>
            <a:pPr marL="285750" indent="-285750" algn="l">
              <a:buFont typeface="Courier New" panose="02070309020205020404" pitchFamily="49" charset="0"/>
              <a:buChar char="o"/>
            </a:pPr>
            <a:r>
              <a:rPr lang="en-GB" b="1" i="0" dirty="0">
                <a:solidFill>
                  <a:srgbClr val="000000"/>
                </a:solidFill>
                <a:effectLst/>
                <a:latin typeface="Comic Sans MS" panose="030F0702030302020204" pitchFamily="66" charset="0"/>
              </a:rPr>
              <a:t>Assessing Property Values</a:t>
            </a:r>
          </a:p>
          <a:p>
            <a:pPr algn="l"/>
            <a:endParaRPr lang="en-GB" b="1" i="0" dirty="0">
              <a:solidFill>
                <a:srgbClr val="000000"/>
              </a:solidFill>
              <a:effectLst/>
              <a:latin typeface="Comic Sans MS" panose="030F0702030302020204" pitchFamily="66" charset="0"/>
            </a:endParaRPr>
          </a:p>
          <a:p>
            <a:pPr algn="l"/>
            <a:r>
              <a:rPr lang="en-GB" sz="1600" b="0" i="0" dirty="0">
                <a:solidFill>
                  <a:srgbClr val="000000"/>
                </a:solidFill>
                <a:effectLst/>
                <a:latin typeface="Helvetica Neue"/>
              </a:rPr>
              <a:t>The chart shows the comparison of Assessed Values and Sale Amounts by Property Type. Apartments, residential properties, and single-family homes have higher assessed values compared to other property types, while public utility properties and vacant land have lower assessed values.</a:t>
            </a:r>
          </a:p>
          <a:p>
            <a:pPr algn="l"/>
            <a:endParaRPr lang="en-GB" b="0" i="0" dirty="0">
              <a:solidFill>
                <a:srgbClr val="000000"/>
              </a:solidFill>
              <a:effectLst/>
              <a:latin typeface="Helvetica Neue"/>
            </a:endParaRPr>
          </a:p>
          <a:p>
            <a:pPr marL="285750" indent="-285750" algn="l">
              <a:buFont typeface="Courier New" panose="02070309020205020404" pitchFamily="49" charset="0"/>
              <a:buChar char="o"/>
            </a:pPr>
            <a:r>
              <a:rPr lang="en-GB" b="1" i="0" dirty="0">
                <a:solidFill>
                  <a:srgbClr val="000000"/>
                </a:solidFill>
                <a:effectLst/>
                <a:latin typeface="Comic Sans MS" panose="030F0702030302020204" pitchFamily="66" charset="0"/>
                <a:cs typeface="Raavi" panose="020B0502040204020203" pitchFamily="34" charset="0"/>
              </a:rPr>
              <a:t>Sale Amounts Analysis</a:t>
            </a:r>
            <a:r>
              <a:rPr lang="en-GB" b="0" i="0" dirty="0">
                <a:solidFill>
                  <a:srgbClr val="000000"/>
                </a:solidFill>
                <a:effectLst/>
                <a:latin typeface="Comic Sans MS" panose="030F0702030302020204" pitchFamily="66" charset="0"/>
                <a:cs typeface="Raavi" panose="020B0502040204020203" pitchFamily="34" charset="0"/>
              </a:rPr>
              <a:t>:</a:t>
            </a:r>
          </a:p>
          <a:p>
            <a:pPr marL="285750" indent="-285750" algn="l">
              <a:buFont typeface="Courier New" panose="02070309020205020404" pitchFamily="49" charset="0"/>
              <a:buChar char="o"/>
            </a:pPr>
            <a:endParaRPr lang="en-GB" dirty="0">
              <a:solidFill>
                <a:srgbClr val="000000"/>
              </a:solidFill>
              <a:latin typeface="Comic Sans MS" panose="030F0702030302020204" pitchFamily="66" charset="0"/>
              <a:cs typeface="Raavi" panose="020B0502040204020203" pitchFamily="34" charset="0"/>
            </a:endParaRPr>
          </a:p>
          <a:p>
            <a:pPr algn="l"/>
            <a:r>
              <a:rPr lang="en-GB" sz="1600" b="0" i="0" dirty="0">
                <a:solidFill>
                  <a:srgbClr val="000000"/>
                </a:solidFill>
                <a:effectLst/>
                <a:latin typeface="Helvetica Neue"/>
                <a:cs typeface="Raavi" panose="020B0502040204020203" pitchFamily="34" charset="0"/>
              </a:rPr>
              <a:t>Apartments and residential properties show higher sale amounts, indicating strong market demand and value. Condos, single-family homes, and commercial properties also have substantial sale amounts, slightly below apartments and residential properties.</a:t>
            </a:r>
          </a:p>
        </p:txBody>
      </p:sp>
      <p:sp>
        <p:nvSpPr>
          <p:cNvPr id="6" name="TextBox 5">
            <a:extLst>
              <a:ext uri="{FF2B5EF4-FFF2-40B4-BE49-F238E27FC236}">
                <a16:creationId xmlns:a16="http://schemas.microsoft.com/office/drawing/2014/main" id="{86217E02-7EB0-CE9C-71A6-10FA6E2C442D}"/>
              </a:ext>
            </a:extLst>
          </p:cNvPr>
          <p:cNvSpPr txBox="1"/>
          <p:nvPr/>
        </p:nvSpPr>
        <p:spPr>
          <a:xfrm>
            <a:off x="81886" y="5368989"/>
            <a:ext cx="12028227" cy="1446550"/>
          </a:xfrm>
          <a:prstGeom prst="rect">
            <a:avLst/>
          </a:prstGeom>
          <a:noFill/>
        </p:spPr>
        <p:txBody>
          <a:bodyPr wrap="square">
            <a:spAutoFit/>
          </a:bodyPr>
          <a:lstStyle/>
          <a:p>
            <a:pPr marL="285750" indent="-285750" algn="l">
              <a:buFont typeface="Courier New" panose="02070309020205020404" pitchFamily="49" charset="0"/>
              <a:buChar char="o"/>
            </a:pPr>
            <a:r>
              <a:rPr lang="en-GB" b="1" i="0" dirty="0">
                <a:solidFill>
                  <a:srgbClr val="000000"/>
                </a:solidFill>
                <a:effectLst/>
                <a:latin typeface="Comic Sans MS" panose="030F0702030302020204" pitchFamily="66" charset="0"/>
                <a:cs typeface="Raavi" panose="020B0502040204020203" pitchFamily="34" charset="0"/>
              </a:rPr>
              <a:t>Discrepancies and Trends</a:t>
            </a:r>
            <a:r>
              <a:rPr lang="en-GB" b="0" i="0" dirty="0">
                <a:solidFill>
                  <a:srgbClr val="000000"/>
                </a:solidFill>
                <a:effectLst/>
                <a:latin typeface="Comic Sans MS" panose="030F0702030302020204" pitchFamily="66" charset="0"/>
                <a:cs typeface="Raavi" panose="020B0502040204020203" pitchFamily="34" charset="0"/>
              </a:rPr>
              <a:t>:</a:t>
            </a:r>
          </a:p>
          <a:p>
            <a:pPr marL="285750" indent="-285750" algn="l">
              <a:buFont typeface="Courier New" panose="02070309020205020404" pitchFamily="49" charset="0"/>
              <a:buChar char="o"/>
            </a:pPr>
            <a:endParaRPr lang="en-GB" b="0" i="0" dirty="0">
              <a:solidFill>
                <a:srgbClr val="000000"/>
              </a:solidFill>
              <a:effectLst/>
              <a:latin typeface="Raavi" panose="020B0502040204020203" pitchFamily="34" charset="0"/>
              <a:cs typeface="Raavi" panose="020B0502040204020203" pitchFamily="34" charset="0"/>
            </a:endParaRPr>
          </a:p>
          <a:p>
            <a:pPr algn="l"/>
            <a:r>
              <a:rPr lang="en-GB" sz="1600" b="0" i="0" dirty="0">
                <a:solidFill>
                  <a:srgbClr val="000000"/>
                </a:solidFill>
                <a:effectLst/>
                <a:latin typeface="Helvetica Neue"/>
                <a:cs typeface="Raavi" panose="020B0502040204020203" pitchFamily="34" charset="0"/>
              </a:rPr>
              <a:t>There are variations in the relationship between assessed values and sale amounts across different property types. While some property types, such as apartments and residential properties, demonstrate a relatively consistent relationship between assessed values and sale amounts, others may exhibit discrepancies</a:t>
            </a:r>
            <a:r>
              <a:rPr lang="en-GB" b="0" i="0" dirty="0">
                <a:solidFill>
                  <a:srgbClr val="000000"/>
                </a:solidFill>
                <a:effectLst/>
                <a:latin typeface="Helvetica Neue"/>
                <a:cs typeface="Raavi" panose="020B0502040204020203" pitchFamily="34" charset="0"/>
              </a:rPr>
              <a:t>.</a:t>
            </a:r>
          </a:p>
        </p:txBody>
      </p:sp>
      <p:pic>
        <p:nvPicPr>
          <p:cNvPr id="7" name="Audio 6">
            <a:hlinkClick r:id="" action="ppaction://media"/>
            <a:extLst>
              <a:ext uri="{FF2B5EF4-FFF2-40B4-BE49-F238E27FC236}">
                <a16:creationId xmlns:a16="http://schemas.microsoft.com/office/drawing/2014/main" id="{FCF9D1E6-260C-185E-63DF-C870E2B98BC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258210"/>
      </p:ext>
    </p:extLst>
  </p:cSld>
  <p:clrMapOvr>
    <a:masterClrMapping/>
  </p:clrMapOvr>
  <mc:AlternateContent xmlns:mc="http://schemas.openxmlformats.org/markup-compatibility/2006">
    <mc:Choice xmlns:p14="http://schemas.microsoft.com/office/powerpoint/2010/main" Requires="p14">
      <p:transition spd="slow" p14:dur="2000" advTm="58901"/>
    </mc:Choice>
    <mc:Fallback>
      <p:transition spd="slow" advTm="5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006" x="5721350" y="4803775"/>
          <p14:tracePt t="10015" x="4778375" y="4624388"/>
          <p14:tracePt t="10025" x="3771900" y="4494213"/>
          <p14:tracePt t="10035" x="2854325" y="4403725"/>
          <p14:tracePt t="10050" x="2130425" y="4313238"/>
          <p14:tracePt t="10067" x="1485900" y="4197350"/>
          <p14:tracePt t="10069" x="942975" y="4068763"/>
          <p14:tracePt t="10083" x="530225" y="3938588"/>
          <p14:tracePt t="10086" x="246063" y="3835400"/>
          <p14:tracePt t="10100" x="38100" y="3757613"/>
          <p14:tracePt t="10238" x="387350" y="2363788"/>
          <p14:tracePt t="10251" x="684213" y="1949450"/>
          <p14:tracePt t="10260" x="814388" y="1782763"/>
          <p14:tracePt t="10270" x="903288" y="1679575"/>
          <p14:tracePt t="10283" x="955675" y="1627188"/>
          <p14:tracePt t="10300" x="993775" y="1589088"/>
          <p14:tracePt t="10303" x="1020763" y="1562100"/>
          <p14:tracePt t="10316" x="1058863" y="1536700"/>
          <p14:tracePt t="10333" x="1123950" y="1511300"/>
          <p14:tracePt t="10351" x="1227138" y="1485900"/>
          <p14:tracePt t="10366" x="1330325" y="1471613"/>
          <p14:tracePt t="10383" x="1471613" y="1471613"/>
          <p14:tracePt t="10386" x="1730375" y="1485900"/>
          <p14:tracePt t="10400" x="2092325" y="1498600"/>
          <p14:tracePt t="10402" x="2505075" y="1536700"/>
          <p14:tracePt t="10416" x="2816225" y="1536700"/>
          <p14:tracePt t="10433" x="3048000" y="1536700"/>
          <p14:tracePt t="10436" x="3203575" y="1511300"/>
          <p14:tracePt t="10450" x="3357563" y="1485900"/>
          <p14:tracePt t="10466" x="3616325" y="1420813"/>
          <p14:tracePt t="10484" x="3732213" y="1395413"/>
          <p14:tracePt t="10486" x="3848100" y="1368425"/>
          <p14:tracePt t="10500" x="3965575" y="1343025"/>
          <p14:tracePt t="10516" x="4094163" y="1317625"/>
          <p14:tracePt t="10533" x="4132263" y="1304925"/>
          <p14:tracePt t="10535" x="4159250" y="1304925"/>
          <p14:tracePt t="10550" x="4171950" y="1304925"/>
          <p14:tracePt t="10566" x="4184650" y="1304925"/>
          <p14:tracePt t="10584" x="4197350" y="1304925"/>
          <p14:tracePt t="12607" x="4391025" y="1174750"/>
          <p14:tracePt t="12619" x="4803775" y="955675"/>
          <p14:tracePt t="12627" x="5075238" y="827088"/>
          <p14:tracePt t="12638" x="5230813" y="774700"/>
          <p14:tracePt t="12651" x="5334000" y="736600"/>
          <p14:tracePt t="12667" x="5437188" y="709613"/>
          <p14:tracePt t="12683" x="5462588" y="709613"/>
          <p14:tracePt t="12699" x="5489575" y="696913"/>
          <p14:tracePt t="12718" x="5502275" y="696913"/>
          <p14:tracePt t="12790" x="5489575" y="709613"/>
          <p14:tracePt t="12801" x="5462588" y="709613"/>
          <p14:tracePt t="12810" x="5411788" y="723900"/>
          <p14:tracePt t="12820" x="5334000" y="749300"/>
          <p14:tracePt t="12832" x="5243513" y="762000"/>
          <p14:tracePt t="12850" x="5075238" y="800100"/>
          <p14:tracePt t="12866" x="4997450" y="827088"/>
          <p14:tracePt t="12883" x="4881563" y="890588"/>
          <p14:tracePt t="12900" x="4818063" y="942975"/>
          <p14:tracePt t="12902" x="4765675" y="1008063"/>
          <p14:tracePt t="12916" x="4713288" y="1098550"/>
          <p14:tracePt t="12933" x="4637088" y="1355725"/>
          <p14:tracePt t="12950" x="4637088" y="1524000"/>
          <p14:tracePt t="12953" x="4649788" y="1743075"/>
          <p14:tracePt t="12966" x="4687888" y="1936750"/>
          <p14:tracePt t="12983" x="4740275" y="2079625"/>
          <p14:tracePt t="12985" x="4791075" y="2195513"/>
          <p14:tracePt t="13000" x="4843463" y="2260600"/>
          <p14:tracePt t="13002" x="4894263" y="2311400"/>
          <p14:tracePt t="13281" x="4843463" y="2363788"/>
          <p14:tracePt t="13291" x="4803775" y="2401888"/>
          <p14:tracePt t="13302" x="4752975" y="2427288"/>
          <p14:tracePt t="13316" x="4727575" y="2454275"/>
          <p14:tracePt t="13319" x="4700588" y="2479675"/>
          <p14:tracePt t="13333" x="4675188" y="2492375"/>
          <p14:tracePt t="13350" x="4662488" y="2517775"/>
          <p14:tracePt t="13352" x="4649788" y="2532063"/>
          <p14:tracePt t="13366" x="4637088" y="2544763"/>
          <p14:tracePt t="13383" x="4597400" y="2582863"/>
          <p14:tracePt t="13400" x="4597400" y="2595563"/>
          <p14:tracePt t="13402" x="4584700" y="2608263"/>
          <p14:tracePt t="13417" x="4584700" y="2622550"/>
          <p14:tracePt t="13433" x="4572000" y="2635250"/>
          <p14:tracePt t="13435" x="4572000" y="2647950"/>
          <p14:tracePt t="13450" x="4559300" y="2660650"/>
          <p14:tracePt t="13466" x="4559300" y="2673350"/>
          <p14:tracePt t="13484" x="4559300" y="2698750"/>
          <p14:tracePt t="13500" x="4559300" y="2711450"/>
          <p14:tracePt t="13516" x="4559300" y="2725738"/>
          <p14:tracePt t="13534" x="4572000" y="2751138"/>
          <p14:tracePt t="13550" x="4584700" y="2776538"/>
          <p14:tracePt t="13566" x="4624388" y="2801938"/>
          <p14:tracePt t="13583" x="4637088" y="2816225"/>
          <p14:tracePt t="13600" x="4700588" y="2854325"/>
          <p14:tracePt t="13616" x="4740275" y="2867025"/>
          <p14:tracePt t="13618" x="4791075" y="2892425"/>
          <p14:tracePt t="13633" x="4843463" y="2919413"/>
          <p14:tracePt t="13635" x="4959350" y="2970213"/>
          <p14:tracePt t="13650" x="5114925" y="3022600"/>
          <p14:tracePt t="13667" x="5308600" y="3100388"/>
          <p14:tracePt t="13669" x="5489575" y="3151188"/>
          <p14:tracePt t="13683" x="5695950" y="3189288"/>
          <p14:tracePt t="13700" x="6108700" y="3241675"/>
          <p14:tracePt t="13717" x="6457950" y="3254375"/>
          <p14:tracePt t="13733" x="6573838" y="3254375"/>
          <p14:tracePt t="13750" x="6754813" y="3241675"/>
          <p14:tracePt t="13767" x="6805613" y="3228975"/>
          <p14:tracePt t="13769" x="6858000" y="3228975"/>
          <p14:tracePt t="13784" x="6910388" y="3216275"/>
          <p14:tracePt t="13800" x="6948488" y="3203575"/>
          <p14:tracePt t="13803" x="6986588" y="3189288"/>
          <p14:tracePt t="13816" x="7013575" y="3176588"/>
          <p14:tracePt t="13819" x="7038975" y="3176588"/>
          <p14:tracePt t="13834" x="7051675" y="3163888"/>
          <p14:tracePt t="13849" x="7064375" y="3163888"/>
          <p14:tracePt t="14106" x="7142163" y="3073400"/>
          <p14:tracePt t="14119" x="7219950" y="2970213"/>
          <p14:tracePt t="14127" x="7310438" y="2867025"/>
          <p14:tracePt t="14137" x="7388225" y="2801938"/>
          <p14:tracePt t="14149" x="7439025" y="2738438"/>
          <p14:tracePt t="14166" x="7478713" y="2698750"/>
          <p14:tracePt t="14168" x="7516813" y="2673350"/>
          <p14:tracePt t="14183" x="7542213" y="2647950"/>
          <p14:tracePt t="14199" x="7581900" y="2622550"/>
          <p14:tracePt t="14217" x="7620000" y="2595563"/>
          <p14:tracePt t="14233" x="7645400" y="2582863"/>
          <p14:tracePt t="14249" x="7672388" y="2570163"/>
          <p14:tracePt t="14266" x="7697788" y="2557463"/>
          <p14:tracePt t="14268" x="7723188" y="2544763"/>
          <p14:tracePt t="14283" x="7748588" y="2532063"/>
          <p14:tracePt t="14299" x="7775575" y="2532063"/>
          <p14:tracePt t="14302" x="7788275" y="2517775"/>
          <p14:tracePt t="14316" x="7813675" y="2505075"/>
          <p14:tracePt t="14333" x="7866063" y="2505075"/>
          <p14:tracePt t="14350" x="7916863" y="2492375"/>
          <p14:tracePt t="14366" x="7929563" y="2479675"/>
          <p14:tracePt t="14383" x="7981950" y="2479675"/>
          <p14:tracePt t="14399" x="8007350" y="2466975"/>
          <p14:tracePt t="14401" x="8032750" y="2466975"/>
          <p14:tracePt t="14417" x="8045450" y="2454275"/>
          <p14:tracePt t="14432" x="8072438" y="2454275"/>
          <p14:tracePt t="14450" x="8110538" y="2441575"/>
          <p14:tracePt t="14452" x="8123238" y="2441575"/>
          <p14:tracePt t="14466" x="8150225" y="2441575"/>
          <p14:tracePt t="14483" x="8162925" y="2441575"/>
          <p14:tracePt t="14485" x="8175625" y="2441575"/>
          <p14:tracePt t="14499" x="8201025" y="2427288"/>
          <p14:tracePt t="14516" x="8226425" y="2427288"/>
          <p14:tracePt t="14533" x="8240713" y="2427288"/>
          <p14:tracePt t="14535" x="8253413" y="2427288"/>
          <p14:tracePt t="14550" x="8266113" y="2427288"/>
          <p14:tracePt t="14566" x="8304213" y="2427288"/>
          <p14:tracePt t="14583" x="8316913" y="2427288"/>
          <p14:tracePt t="14585" x="8343900" y="2427288"/>
          <p14:tracePt t="14599" x="8369300" y="2441575"/>
          <p14:tracePt t="14616" x="8394700" y="2454275"/>
          <p14:tracePt t="14618" x="8407400" y="2466975"/>
          <p14:tracePt t="14633" x="8447088" y="2479675"/>
          <p14:tracePt t="14635" x="8472488" y="2492375"/>
          <p14:tracePt t="14650" x="8497888" y="2517775"/>
          <p14:tracePt t="14667" x="8550275" y="2570163"/>
          <p14:tracePt t="14683" x="8575675" y="2595563"/>
          <p14:tracePt t="14699" x="8601075" y="2635250"/>
          <p14:tracePt t="14717" x="8640763" y="2686050"/>
          <p14:tracePt t="14733" x="8653463" y="2711450"/>
          <p14:tracePt t="14749" x="8678863" y="2751138"/>
          <p14:tracePt t="14766" x="8691563" y="2789238"/>
          <p14:tracePt t="14768" x="8691563" y="2816225"/>
          <p14:tracePt t="14783" x="8704263" y="2841625"/>
          <p14:tracePt t="14799" x="8718550" y="2867025"/>
          <p14:tracePt t="14801" x="8731250" y="2892425"/>
          <p14:tracePt t="14816" x="8731250" y="2906713"/>
          <p14:tracePt t="14833" x="8743950" y="2944813"/>
          <p14:tracePt t="14850" x="8756650" y="2957513"/>
          <p14:tracePt t="14852" x="8756650" y="2970213"/>
          <p14:tracePt t="14866" x="8756650" y="2982913"/>
          <p14:tracePt t="14883" x="8756650" y="3022600"/>
          <p14:tracePt t="14900" x="8769350" y="3035300"/>
          <p14:tracePt t="14902" x="8769350" y="3048000"/>
          <p14:tracePt t="14916" x="8769350" y="3060700"/>
          <p14:tracePt t="14932" x="8769350" y="3100388"/>
          <p14:tracePt t="14949" x="8769350" y="3113088"/>
          <p14:tracePt t="14951" x="8769350" y="3125788"/>
          <p14:tracePt t="14966" x="8769350" y="3151188"/>
          <p14:tracePt t="14984" x="8769350" y="3176588"/>
          <p14:tracePt t="14999" x="8769350" y="3203575"/>
          <p14:tracePt t="15016" x="8756650" y="3241675"/>
          <p14:tracePt t="15034" x="8756650" y="3279775"/>
          <p14:tracePt t="15050" x="8756650" y="3294063"/>
          <p14:tracePt t="15066" x="8743950" y="3344863"/>
          <p14:tracePt t="15083" x="8731250" y="3370263"/>
          <p14:tracePt t="15085" x="8718550" y="3384550"/>
          <p14:tracePt t="15099" x="8718550" y="3409950"/>
          <p14:tracePt t="15116" x="8691563" y="3460750"/>
          <p14:tracePt t="15133" x="8678863" y="3487738"/>
          <p14:tracePt t="15135" x="8666163" y="3500438"/>
          <p14:tracePt t="15150" x="8653463" y="3525838"/>
          <p14:tracePt t="15166" x="8613775" y="3578225"/>
          <p14:tracePt t="15183" x="8601075" y="3603625"/>
          <p14:tracePt t="15199" x="8575675" y="3641725"/>
          <p14:tracePt t="15216" x="8550275" y="3668713"/>
          <p14:tracePt t="15218" x="8537575" y="3681413"/>
          <p14:tracePt t="15233" x="8537575" y="3706813"/>
          <p14:tracePt t="15249" x="8510588" y="3744913"/>
          <p14:tracePt t="15266" x="8497888" y="3757613"/>
          <p14:tracePt t="15268" x="8485188" y="3784600"/>
          <p14:tracePt t="15283" x="8472488" y="3797300"/>
          <p14:tracePt t="15299" x="8459788" y="3810000"/>
          <p14:tracePt t="15301" x="8459788" y="3835400"/>
          <p14:tracePt t="15316" x="8447088" y="3848100"/>
          <p14:tracePt t="15333" x="8420100" y="3887788"/>
          <p14:tracePt t="15350" x="8420100" y="3900488"/>
          <p14:tracePt t="15352" x="8407400" y="3913188"/>
          <p14:tracePt t="15366" x="8407400" y="3925888"/>
          <p14:tracePt t="15382" x="8394700" y="3938588"/>
          <p14:tracePt t="15400" x="8382000" y="3965575"/>
          <p14:tracePt t="15417" x="8369300" y="3978275"/>
          <p14:tracePt t="15433" x="8369300" y="3990975"/>
          <p14:tracePt t="15435" x="8356600" y="4003675"/>
          <p14:tracePt t="15449" x="8356600" y="4016375"/>
          <p14:tracePt t="15451" x="8343900" y="4029075"/>
          <p14:tracePt t="15466" x="8343900" y="4041775"/>
          <p14:tracePt t="15483" x="8329613" y="4056063"/>
          <p14:tracePt t="15499" x="8316913" y="4068763"/>
          <p14:tracePt t="15516" x="8304213" y="4094163"/>
          <p14:tracePt t="15533" x="8291513" y="4106863"/>
          <p14:tracePt t="15535" x="8278813" y="4106863"/>
          <p14:tracePt t="15549" x="8266113" y="4119563"/>
          <p14:tracePt t="15566" x="8240713" y="4146550"/>
          <p14:tracePt t="15583" x="8213725" y="4159250"/>
          <p14:tracePt t="15585" x="8201025" y="4159250"/>
          <p14:tracePt t="15599" x="8188325" y="4171950"/>
          <p14:tracePt t="15617" x="8175625" y="4184650"/>
          <p14:tracePt t="15619" x="8162925" y="4184650"/>
          <p14:tracePt t="15633" x="8150225" y="4197350"/>
          <p14:tracePt t="15635" x="8135938" y="4210050"/>
          <p14:tracePt t="15656" x="8123238" y="4210050"/>
          <p14:tracePt t="15667" x="8110538" y="4222750"/>
          <p14:tracePt t="15683" x="8097838" y="4222750"/>
          <p14:tracePt t="15699" x="8085138" y="4222750"/>
          <p14:tracePt t="16085" x="8045450" y="4159250"/>
          <p14:tracePt t="16096" x="7969250" y="4003675"/>
          <p14:tracePt t="16106" x="7851775" y="3668713"/>
          <p14:tracePt t="16117" x="7685088" y="3035300"/>
          <p14:tracePt t="16134" x="7581900" y="2389188"/>
          <p14:tracePt t="16137" x="7529513" y="1963738"/>
          <p14:tracePt t="16151" x="7516813" y="1704975"/>
          <p14:tracePt t="16167" x="7516813" y="1433513"/>
          <p14:tracePt t="16183" x="7529513" y="1355725"/>
          <p14:tracePt t="16199" x="7542213" y="1252538"/>
          <p14:tracePt t="16217" x="7554913" y="1187450"/>
          <p14:tracePt t="16233" x="7554913" y="1174750"/>
          <p14:tracePt t="16250" x="7567613" y="1149350"/>
          <p14:tracePt t="16266" x="7567613" y="1136650"/>
          <p14:tracePt t="16289" x="7581900" y="1123950"/>
          <p14:tracePt t="16300" x="7581900" y="1111250"/>
          <p14:tracePt t="16317" x="7594600" y="1098550"/>
          <p14:tracePt t="16319" x="7632700" y="1071563"/>
          <p14:tracePt t="16333" x="7761288" y="942975"/>
          <p14:tracePt t="16349" x="8356600" y="374650"/>
          <p14:tracePt t="16993" x="8291513" y="490538"/>
          <p14:tracePt t="17004" x="8213725" y="658813"/>
          <p14:tracePt t="17014" x="8175625" y="827088"/>
          <p14:tracePt t="17022" x="8135938" y="1020763"/>
          <p14:tracePt t="17034" x="8110538" y="1201738"/>
          <p14:tracePt t="17056" x="8085138" y="1471613"/>
          <p14:tracePt t="17066" x="8085138" y="1589088"/>
          <p14:tracePt t="17083" x="8072438" y="1679575"/>
          <p14:tracePt t="17085" x="8059738" y="1782763"/>
          <p14:tracePt t="17099" x="8045450" y="1873250"/>
          <p14:tracePt t="17116" x="8032750" y="1949450"/>
          <p14:tracePt t="17118" x="8020050" y="2014538"/>
          <p14:tracePt t="17133" x="8007350" y="2079625"/>
          <p14:tracePt t="17150" x="7956550" y="2195513"/>
          <p14:tracePt t="17166" x="7929563" y="2260600"/>
          <p14:tracePt t="17169" x="7904163" y="2311400"/>
          <p14:tracePt t="17183" x="7878763" y="2351088"/>
          <p14:tracePt t="17200" x="7839075" y="2414588"/>
          <p14:tracePt t="17217" x="7788275" y="2466975"/>
          <p14:tracePt t="17235" x="7775575" y="2479675"/>
          <p14:tracePt t="17249" x="7723188" y="2532063"/>
          <p14:tracePt t="17266" x="7697788" y="2557463"/>
          <p14:tracePt t="17268" x="7672388" y="2570163"/>
          <p14:tracePt t="17283" x="7645400" y="2595563"/>
          <p14:tracePt t="17300" x="7620000" y="2622550"/>
          <p14:tracePt t="17302" x="7581900" y="2660650"/>
          <p14:tracePt t="17316" x="7504113" y="2725738"/>
          <p14:tracePt t="17333" x="7258050" y="2970213"/>
          <p14:tracePt t="17350" x="7129463" y="3086100"/>
          <p14:tracePt t="17352" x="7038975" y="3176588"/>
          <p14:tracePt t="17366" x="6961188" y="3254375"/>
          <p14:tracePt t="17383" x="6883400" y="3332163"/>
          <p14:tracePt t="17400" x="6845300" y="3370263"/>
          <p14:tracePt t="17416" x="6832600" y="3384550"/>
          <p14:tracePt t="17432" x="6805613" y="3397250"/>
          <p14:tracePt t="18585" x="6780213" y="3409950"/>
          <p14:tracePt t="18595" x="6754813" y="3409950"/>
          <p14:tracePt t="18605" x="6716713" y="3422650"/>
          <p14:tracePt t="18618" x="6689725" y="3422650"/>
          <p14:tracePt t="18635" x="6677025" y="3422650"/>
          <p14:tracePt t="18638" x="6664325" y="3422650"/>
          <p14:tracePt t="18650" x="6651625" y="3435350"/>
          <p14:tracePt t="18666" x="6638925" y="3435350"/>
          <p14:tracePt t="18669" x="6626225" y="3435350"/>
          <p14:tracePt t="18683" x="6611938" y="3435350"/>
          <p14:tracePt t="18685" x="6599238" y="3435350"/>
          <p14:tracePt t="18700" x="6586538" y="3435350"/>
          <p14:tracePt t="18718" x="6573838" y="3435350"/>
          <p14:tracePt t="18733" x="6561138" y="3435350"/>
          <p14:tracePt t="18750" x="6548438" y="3435350"/>
          <p14:tracePt t="18768" x="6535738" y="3435350"/>
          <p14:tracePt t="18788" x="6521450" y="3435350"/>
          <p14:tracePt t="18819" x="6508750" y="3435350"/>
          <p14:tracePt t="18849" x="6496050" y="3435350"/>
          <p14:tracePt t="18891" x="6483350" y="3435350"/>
          <p14:tracePt t="18952" x="6470650" y="3435350"/>
          <p14:tracePt t="19003" x="6457950" y="3435350"/>
          <p14:tracePt t="19034" x="6445250" y="3435350"/>
          <p14:tracePt t="19064" x="6432550" y="3435350"/>
          <p14:tracePt t="19085" x="6418263" y="3435350"/>
          <p14:tracePt t="19115" x="6405563" y="3435350"/>
          <p14:tracePt t="19176" x="6392863" y="3435350"/>
          <p14:tracePt t="19268" x="6405563" y="3435350"/>
          <p14:tracePt t="19289" x="6418263" y="3422650"/>
          <p14:tracePt t="19319" x="6432550" y="3422650"/>
          <p14:tracePt t="19340" x="6445250" y="3409950"/>
          <p14:tracePt t="19360" x="6457950" y="3409950"/>
          <p14:tracePt t="19410" x="6470650" y="3409950"/>
          <p14:tracePt t="19449" x="6470650" y="3397250"/>
          <p14:tracePt t="19667" x="6586538" y="3384550"/>
          <p14:tracePt t="19676" x="6767513" y="3370263"/>
          <p14:tracePt t="19689" x="6973888" y="3344863"/>
          <p14:tracePt t="19701" x="7154863" y="3332163"/>
          <p14:tracePt t="19717" x="7323138" y="3332163"/>
          <p14:tracePt t="19719" x="7451725" y="3332163"/>
          <p14:tracePt t="19733" x="7567613" y="3344863"/>
          <p14:tracePt t="19736" x="7697788" y="3357563"/>
          <p14:tracePt t="19749" x="7813675" y="3384550"/>
          <p14:tracePt t="19767" x="7929563" y="3409950"/>
          <p14:tracePt t="19769" x="8020050" y="3422650"/>
          <p14:tracePt t="19782" x="8097838" y="3435350"/>
          <p14:tracePt t="19800" x="8253413" y="3460750"/>
          <p14:tracePt t="19817" x="8304213" y="3473450"/>
          <p14:tracePt t="19819" x="8356600" y="3500438"/>
          <p14:tracePt t="19833" x="8394700" y="3513138"/>
          <p14:tracePt t="19850" x="8459788" y="3525838"/>
          <p14:tracePt t="19866" x="8472488" y="3538538"/>
          <p14:tracePt t="19883" x="8510588" y="3551238"/>
          <p14:tracePt t="19901" x="8523288" y="3551238"/>
          <p14:tracePt t="19916" x="8537575" y="3563938"/>
          <p14:tracePt t="19933" x="8550275" y="3563938"/>
          <p14:tracePt t="19950" x="8562975" y="3578225"/>
          <p14:tracePt t="19966" x="8575675" y="3578225"/>
          <p14:tracePt t="19983" x="8588375" y="3590925"/>
          <p14:tracePt t="20001" x="8601075" y="3603625"/>
          <p14:tracePt t="20016" x="8613775" y="3603625"/>
          <p14:tracePt t="20033" x="8613775" y="3616325"/>
          <p14:tracePt t="20035" x="8628063" y="3616325"/>
          <p14:tracePt t="20049" x="8628063" y="3629025"/>
          <p14:tracePt t="20052" x="8640763" y="3629025"/>
          <p14:tracePt t="20066" x="8640763" y="3641725"/>
          <p14:tracePt t="20083" x="8653463" y="3641725"/>
          <p14:tracePt t="20086" x="8653463" y="3654425"/>
          <p14:tracePt t="20104" x="8666163" y="3668713"/>
          <p14:tracePt t="20116" x="8666163" y="3681413"/>
          <p14:tracePt t="20134" x="8666163" y="3706813"/>
          <p14:tracePt t="20136" x="8666163" y="3732213"/>
          <p14:tracePt t="20149" x="8640763" y="3771900"/>
          <p14:tracePt t="20166" x="8497888" y="3965575"/>
          <p14:tracePt t="20182" x="8240713" y="4222750"/>
          <p14:tracePt t="20200" x="7258050" y="4972050"/>
          <p14:tracePt t="20216" x="6910388" y="5192713"/>
          <p14:tracePt t="20218" x="6677025" y="5308600"/>
          <p14:tracePt t="20233" x="6521450" y="5386388"/>
          <p14:tracePt t="20250" x="6342063" y="5462588"/>
          <p14:tracePt t="20266" x="6289675" y="5489575"/>
          <p14:tracePt t="20269" x="6251575" y="5502275"/>
          <p14:tracePt t="20283" x="6224588" y="5502275"/>
          <p14:tracePt t="20302" x="6173788" y="5514975"/>
          <p14:tracePt t="20317" x="6161088" y="5527675"/>
          <p14:tracePt t="20319" x="6148388" y="5527675"/>
          <p14:tracePt t="20333" x="6134100" y="5527675"/>
          <p14:tracePt t="20349" x="6121400" y="5527675"/>
          <p14:tracePt t="20366" x="6108700" y="5527675"/>
          <p14:tracePt t="20368" x="6096000" y="5527675"/>
          <p14:tracePt t="20390" x="6083300" y="5527675"/>
          <p14:tracePt t="20401" x="6070600" y="5527675"/>
          <p14:tracePt t="20416" x="6057900" y="5527675"/>
          <p14:tracePt t="20433" x="6018213" y="5514975"/>
          <p14:tracePt t="20450" x="5967413" y="5502275"/>
          <p14:tracePt t="20466" x="5927725" y="5475288"/>
          <p14:tracePt t="20483" x="5902325" y="5462588"/>
          <p14:tracePt t="20485" x="5864225" y="5449888"/>
          <p14:tracePt t="20499" x="5837238" y="5437188"/>
          <p14:tracePt t="20502" x="5799138" y="5411788"/>
          <p14:tracePt t="20516" x="5759450" y="5386388"/>
          <p14:tracePt t="20533" x="5721350" y="5346700"/>
          <p14:tracePt t="20535" x="5683250" y="5321300"/>
          <p14:tracePt t="20549" x="5643563" y="5281613"/>
          <p14:tracePt t="20552" x="5630863" y="5256213"/>
          <p14:tracePt t="20566" x="5605463" y="5230813"/>
          <p14:tracePt t="20583" x="5592763" y="5218113"/>
          <p14:tracePt t="20585" x="5580063" y="5205413"/>
          <p14:tracePt t="20600" x="5565775" y="5178425"/>
          <p14:tracePt t="20616" x="5553075" y="5165725"/>
          <p14:tracePt t="20633" x="5553075" y="5153025"/>
          <p14:tracePt t="20636" x="5553075" y="5140325"/>
          <p14:tracePt t="20649" x="5540375" y="5127625"/>
          <p14:tracePt t="20666" x="5540375" y="5114925"/>
          <p14:tracePt t="20669" x="5540375" y="5102225"/>
          <p14:tracePt t="20682" x="5540375" y="5087938"/>
          <p14:tracePt t="20700" x="5540375" y="5075238"/>
          <p14:tracePt t="20716" x="5540375" y="5062538"/>
          <p14:tracePt t="20719" x="5540375" y="5049838"/>
          <p14:tracePt t="20737" x="5540375" y="5037138"/>
          <p14:tracePt t="20749" x="5527675" y="5011738"/>
          <p14:tracePt t="20767" x="5037138" y="4403725"/>
          <p14:tracePt t="20783" x="4340225" y="3694113"/>
          <p14:tracePt t="20799" x="2919413" y="2454275"/>
          <p14:tracePt t="20817" x="2466975" y="2105025"/>
          <p14:tracePt t="20819" x="2260600" y="1963738"/>
          <p14:tracePt t="20833" x="2144713" y="1885950"/>
          <p14:tracePt t="20849" x="2054225" y="1846263"/>
          <p14:tracePt t="20851" x="2001838" y="1808163"/>
          <p14:tracePt t="20866" x="1963738" y="1795463"/>
          <p14:tracePt t="20883" x="1936750" y="1782763"/>
          <p14:tracePt t="20900" x="1924050" y="1782763"/>
          <p14:tracePt t="20951" x="1936750" y="1782763"/>
          <p14:tracePt t="20961" x="1963738" y="1782763"/>
          <p14:tracePt t="20971" x="2014538" y="1782763"/>
          <p14:tracePt t="20983" x="2130425" y="1782763"/>
          <p14:tracePt t="21001" x="2286000" y="1808163"/>
          <p14:tracePt t="21003" x="2557463" y="1846263"/>
          <p14:tracePt t="21016" x="2828925" y="1885950"/>
          <p14:tracePt t="21033" x="3073400" y="1936750"/>
          <p14:tracePt t="21036" x="3279775" y="1976438"/>
          <p14:tracePt t="21049" x="3487738" y="2014538"/>
          <p14:tracePt t="21066" x="3913188" y="2144713"/>
          <p14:tracePt t="21083" x="4184650" y="2233613"/>
          <p14:tracePt t="21085" x="4584700" y="2376488"/>
          <p14:tracePt t="21099" x="4946650" y="2505075"/>
          <p14:tracePt t="21116" x="5449888" y="2686050"/>
          <p14:tracePt t="21134" x="5902325" y="2879725"/>
          <p14:tracePt t="21149" x="6096000" y="2970213"/>
          <p14:tracePt t="21166" x="6483350" y="3176588"/>
          <p14:tracePt t="21183" x="6638925" y="3254375"/>
          <p14:tracePt t="21200" x="6845300" y="3384550"/>
          <p14:tracePt t="21216" x="6923088" y="3435350"/>
          <p14:tracePt t="21218" x="6986588" y="3473450"/>
          <p14:tracePt t="21233" x="7026275" y="3513138"/>
          <p14:tracePt t="21235" x="7064375" y="3538538"/>
          <p14:tracePt t="21249" x="7089775" y="3563938"/>
          <p14:tracePt t="21266" x="7104063" y="3590925"/>
          <p14:tracePt t="21268" x="7116763" y="3603625"/>
          <p14:tracePt t="21283" x="7129463" y="3616325"/>
          <p14:tracePt t="21299" x="7142163" y="3629025"/>
          <p14:tracePt t="21328" x="7142163" y="3641725"/>
          <p14:tracePt t="21656" x="7142163" y="3668713"/>
          <p14:tracePt t="21669" x="7142163" y="3694113"/>
          <p14:tracePt t="21676" x="7142163" y="3706813"/>
          <p14:tracePt t="21686" x="7142163" y="3732213"/>
          <p14:tracePt t="21701" x="7142163" y="3744913"/>
          <p14:tracePt t="21717" x="7142163" y="3771900"/>
          <p14:tracePt t="21720" x="7142163" y="3784600"/>
          <p14:tracePt t="21735" x="7142163" y="3810000"/>
          <p14:tracePt t="21738" x="7142163" y="3835400"/>
          <p14:tracePt t="21749" x="7142163" y="3848100"/>
          <p14:tracePt t="21767" x="7129463" y="3875088"/>
          <p14:tracePt t="21769" x="7129463" y="3900488"/>
          <p14:tracePt t="21783" x="7129463" y="3913188"/>
          <p14:tracePt t="21799" x="7129463" y="3951288"/>
          <p14:tracePt t="21817" x="7116763" y="3978275"/>
          <p14:tracePt t="21819" x="7116763" y="3990975"/>
          <p14:tracePt t="21833" x="7116763" y="4003675"/>
          <p14:tracePt t="21850" x="7116763" y="4016375"/>
          <p14:tracePt t="21853" x="7116763" y="4029075"/>
          <p14:tracePt t="21866" x="7116763" y="4041775"/>
          <p14:tracePt t="21869" x="7116763" y="4056063"/>
          <p14:tracePt t="21883" x="7129463" y="4068763"/>
          <p14:tracePt t="21900" x="7154863" y="4081463"/>
          <p14:tracePt t="21903" x="7167563" y="4106863"/>
          <p14:tracePt t="21916" x="7207250" y="4119563"/>
          <p14:tracePt t="21933" x="7310438" y="4159250"/>
          <p14:tracePt t="21950" x="7413625" y="4197350"/>
          <p14:tracePt t="21966" x="7478713" y="4210050"/>
          <p14:tracePt t="21983" x="7581900" y="4222750"/>
          <p14:tracePt t="22001" x="7645400" y="4235450"/>
          <p14:tracePt t="22003" x="7685088" y="4249738"/>
          <p14:tracePt t="22016" x="7735888" y="4249738"/>
          <p14:tracePt t="22033" x="7813675" y="4262438"/>
          <p14:tracePt t="22049" x="7851775" y="4275138"/>
          <p14:tracePt t="22052" x="7878763" y="4275138"/>
          <p14:tracePt t="22066" x="7904163" y="4275138"/>
          <p14:tracePt t="22083" x="7956550" y="4287838"/>
          <p14:tracePt t="22100" x="7981950" y="4287838"/>
          <p14:tracePt t="22103" x="8007350" y="4287838"/>
          <p14:tracePt t="22118" x="8032750" y="4287838"/>
          <p14:tracePt t="22134" x="8085138" y="4287838"/>
          <p14:tracePt t="22149" x="8123238" y="4300538"/>
          <p14:tracePt t="22166" x="8201025" y="4300538"/>
          <p14:tracePt t="22183" x="8240713" y="4313238"/>
          <p14:tracePt t="22185" x="8304213" y="4325938"/>
          <p14:tracePt t="22199" x="8382000" y="4325938"/>
          <p14:tracePt t="22216" x="8472488" y="4325938"/>
          <p14:tracePt t="22218" x="8562975" y="4325938"/>
          <p14:tracePt t="22233" x="8640763" y="4325938"/>
          <p14:tracePt t="22235" x="8718550" y="4325938"/>
          <p14:tracePt t="22250" x="8782050" y="4325938"/>
          <p14:tracePt t="22266" x="8847138" y="4325938"/>
          <p14:tracePt t="22268" x="8885238" y="4325938"/>
          <p14:tracePt t="22283" x="8937625" y="4325938"/>
          <p14:tracePt t="22299" x="9002713" y="4325938"/>
          <p14:tracePt t="22317" x="9028113" y="4313238"/>
          <p14:tracePt t="22319" x="9066213" y="4313238"/>
          <p14:tracePt t="22333" x="9078913" y="4313238"/>
          <p14:tracePt t="22349" x="9105900" y="4313238"/>
          <p14:tracePt t="22634" x="9196388" y="4249738"/>
          <p14:tracePt t="22644" x="9312275" y="4184650"/>
          <p14:tracePt t="22656" x="9428163" y="4132263"/>
          <p14:tracePt t="22667" x="9531350" y="4094163"/>
          <p14:tracePt t="22683" x="9621838" y="4056063"/>
          <p14:tracePt t="22686" x="9686925" y="4041775"/>
          <p14:tracePt t="22699" x="9750425" y="4016375"/>
          <p14:tracePt t="22718" x="9828213" y="4003675"/>
          <p14:tracePt t="22736" x="9867900" y="4003675"/>
          <p14:tracePt t="22739" x="9906000" y="3990975"/>
          <p14:tracePt t="22749" x="9931400" y="3990975"/>
          <p14:tracePt t="22766" x="9958388" y="3990975"/>
          <p14:tracePt t="22768" x="9983788" y="3990975"/>
          <p14:tracePt t="22783" x="10009188" y="3990975"/>
          <p14:tracePt t="22800" x="10047288" y="3990975"/>
          <p14:tracePt t="22817" x="10061575" y="3990975"/>
          <p14:tracePt t="22819" x="10074275" y="3990975"/>
          <p14:tracePt t="22833" x="10086975" y="3990975"/>
          <p14:tracePt t="22849" x="10112375" y="3990975"/>
          <p14:tracePt t="22852" x="10125075" y="3990975"/>
          <p14:tracePt t="22866" x="10137775" y="3990975"/>
          <p14:tracePt t="22868" x="10152063" y="3990975"/>
          <p14:tracePt t="22883" x="10164763" y="3990975"/>
          <p14:tracePt t="22900" x="10177463" y="3990975"/>
          <p14:tracePt t="22902" x="10190163" y="3990975"/>
          <p14:tracePt t="22916" x="10202863" y="3990975"/>
          <p14:tracePt t="22919" x="10215563" y="3990975"/>
          <p14:tracePt t="22933" x="10228263" y="3990975"/>
          <p14:tracePt t="22951" x="10242550" y="3990975"/>
          <p14:tracePt t="22966" x="10255250" y="3990975"/>
          <p14:tracePt t="22983" x="10280650" y="4003675"/>
          <p14:tracePt t="23001" x="10293350" y="4003675"/>
          <p14:tracePt t="23003" x="10306050" y="4003675"/>
          <p14:tracePt t="23016" x="10318750" y="4003675"/>
          <p14:tracePt t="23033" x="10331450" y="4003675"/>
          <p14:tracePt t="23036" x="10345738" y="4016375"/>
          <p14:tracePt t="23050" x="10358438" y="4016375"/>
          <p14:tracePt t="23052" x="10371138" y="4016375"/>
          <p14:tracePt t="23066" x="10383838" y="4016375"/>
          <p14:tracePt t="23083" x="10396538" y="4016375"/>
          <p14:tracePt t="23086" x="10409238" y="4016375"/>
          <p14:tracePt t="23100" x="10421938" y="4016375"/>
          <p14:tracePt t="23102" x="10436225" y="4016375"/>
          <p14:tracePt t="23116" x="10448925" y="4016375"/>
          <p14:tracePt t="23133" x="10461625" y="4016375"/>
          <p14:tracePt t="23135" x="10474325" y="4016375"/>
          <p14:tracePt t="23155" x="10487025" y="4016375"/>
          <p14:tracePt t="23175" x="10499725" y="4016375"/>
          <p14:tracePt t="23195" x="10512425" y="4016375"/>
          <p14:tracePt t="23216" x="10526713" y="4016375"/>
          <p14:tracePt t="23256" x="10539413" y="4016375"/>
          <p14:tracePt t="23277" x="10552113" y="4016375"/>
          <p14:tracePt t="23297" x="10564813" y="4016375"/>
          <p14:tracePt t="23318" x="10577513" y="4016375"/>
          <p14:tracePt t="23338" x="10590213" y="4016375"/>
          <p14:tracePt t="23350" x="10602913" y="4016375"/>
          <p14:tracePt t="23368" x="10615613" y="4016375"/>
          <p14:tracePt t="23378" x="10629900" y="4016375"/>
          <p14:tracePt t="23388" x="10642600" y="4016375"/>
          <p14:tracePt t="23409" x="10655300" y="4016375"/>
          <p14:tracePt t="23419" x="10668000" y="4016375"/>
          <p14:tracePt t="23433" x="10680700" y="4016375"/>
          <p14:tracePt t="23450" x="10693400" y="4016375"/>
          <p14:tracePt t="23452" x="10706100" y="4016375"/>
          <p14:tracePt t="23466" x="10720388" y="4016375"/>
          <p14:tracePt t="23483" x="10733088" y="4016375"/>
          <p14:tracePt t="23500" x="10745788" y="4003675"/>
          <p14:tracePt t="23502" x="10758488" y="4003675"/>
          <p14:tracePt t="23521" x="10771188" y="4003675"/>
          <p14:tracePt t="23554" x="10758488" y="3990975"/>
          <p14:tracePt t="23562" x="10706100" y="3978275"/>
          <p14:tracePt t="23572" x="10526713" y="3978275"/>
          <p14:tracePt t="23584" x="9944100" y="3951288"/>
          <p14:tracePt t="23600" x="9259888" y="3938588"/>
          <p14:tracePt t="23616" x="8356600" y="3965575"/>
          <p14:tracePt t="23633" x="8110538" y="3990975"/>
          <p14:tracePt t="23636" x="7929563" y="4003675"/>
          <p14:tracePt t="23649" x="7813675" y="4003675"/>
          <p14:tracePt t="23666" x="7620000" y="4016375"/>
          <p14:tracePt t="23683" x="7542213" y="4016375"/>
          <p14:tracePt t="23685" x="7464425" y="4029075"/>
          <p14:tracePt t="23700" x="7413625" y="4029075"/>
          <p14:tracePt t="23716" x="7297738" y="4041775"/>
          <p14:tracePt t="23733" x="7258050" y="4056063"/>
          <p14:tracePt t="23750" x="7167563" y="4068763"/>
          <p14:tracePt t="23766" x="7116763" y="4081463"/>
          <p14:tracePt t="23768" x="7064375" y="4094163"/>
          <p14:tracePt t="23783" x="6999288" y="4094163"/>
          <p14:tracePt t="23799" x="6910388" y="4119563"/>
          <p14:tracePt t="23817" x="6870700" y="4119563"/>
          <p14:tracePt t="23818" x="6832600" y="4132263"/>
          <p14:tracePt t="23834" x="6805613" y="4132263"/>
          <p14:tracePt t="23849" x="6754813" y="4146550"/>
          <p14:tracePt t="23866" x="6729413" y="4159250"/>
          <p14:tracePt t="23868" x="6689725" y="4171950"/>
          <p14:tracePt t="23883" x="6664325" y="4184650"/>
          <p14:tracePt t="23900" x="6638925" y="4197350"/>
          <p14:tracePt t="23902" x="6611938" y="4197350"/>
          <p14:tracePt t="23916" x="6599238" y="4210050"/>
          <p14:tracePt t="23933" x="6561138" y="4222750"/>
          <p14:tracePt t="23952" x="6548438" y="4222750"/>
          <p14:tracePt t="23954" x="6535738" y="4222750"/>
          <p14:tracePt t="23966" x="6521450" y="4222750"/>
          <p14:tracePt t="23982" x="6483350" y="4235450"/>
          <p14:tracePt t="24000" x="6470650" y="4235450"/>
          <p14:tracePt t="24001" x="6457950" y="4235450"/>
          <p14:tracePt t="24023" x="6445250" y="4235450"/>
          <p14:tracePt t="24034" x="6432550" y="4235450"/>
          <p14:tracePt t="24053" x="6418263" y="4235450"/>
          <p14:tracePt t="24073" x="6405563" y="4235450"/>
          <p14:tracePt t="24104" x="6392863" y="4235450"/>
          <p14:tracePt t="24144" x="6380163" y="4235450"/>
          <p14:tracePt t="24206" x="6380163" y="4222750"/>
          <p14:tracePt t="24400" x="6392863" y="4210050"/>
          <p14:tracePt t="24432" x="6405563" y="4210050"/>
          <p14:tracePt t="24453" x="6418263" y="4210050"/>
          <p14:tracePt t="24461" x="6432550" y="4210050"/>
          <p14:tracePt t="24472" x="6457950" y="4210050"/>
          <p14:tracePt t="24482" x="6483350" y="4197350"/>
          <p14:tracePt t="24500" x="6521450" y="4197350"/>
          <p14:tracePt t="24502" x="6561138" y="4184650"/>
          <p14:tracePt t="24516" x="6626225" y="4184650"/>
          <p14:tracePt t="24533" x="6742113" y="4171950"/>
          <p14:tracePt t="24535" x="6883400" y="4159250"/>
          <p14:tracePt t="24552" x="7051675" y="4159250"/>
          <p14:tracePt t="24554" x="7207250" y="4159250"/>
          <p14:tracePt t="24566" x="7323138" y="4159250"/>
          <p14:tracePt t="24583" x="7413625" y="4159250"/>
          <p14:tracePt t="24585" x="7478713" y="4159250"/>
          <p14:tracePt t="24600" x="7542213" y="4159250"/>
          <p14:tracePt t="24602" x="7581900" y="4159250"/>
          <p14:tracePt t="24616" x="7607300" y="4159250"/>
          <p14:tracePt t="24633" x="7645400" y="4159250"/>
          <p14:tracePt t="24635" x="7658100" y="4159250"/>
          <p14:tracePt t="24650" x="7685088" y="4159250"/>
          <p14:tracePt t="24666" x="7723188" y="4171950"/>
          <p14:tracePt t="24683" x="7735888" y="4171950"/>
          <p14:tracePt t="24686" x="7748588" y="4171950"/>
          <p14:tracePt t="24700" x="7761288" y="4171950"/>
          <p14:tracePt t="24716" x="7775575" y="4184650"/>
          <p14:tracePt t="24719" x="7788275" y="4184650"/>
          <p14:tracePt t="24733" x="7800975" y="4184650"/>
          <p14:tracePt t="24750" x="7839075" y="4184650"/>
          <p14:tracePt t="24767" x="7866063" y="4197350"/>
          <p14:tracePt t="24783" x="7878763" y="4197350"/>
          <p14:tracePt t="24799" x="7916863" y="4197350"/>
          <p14:tracePt t="24817" x="7929563" y="4197350"/>
          <p14:tracePt t="24819" x="7942263" y="4210050"/>
          <p14:tracePt t="24833" x="7969250" y="4210050"/>
          <p14:tracePt t="24849" x="7994650" y="4210050"/>
          <p14:tracePt t="24867" x="8032750" y="4222750"/>
          <p14:tracePt t="24883" x="8045450" y="4222750"/>
          <p14:tracePt t="24899" x="8085138" y="4222750"/>
          <p14:tracePt t="24916" x="8097838" y="4235450"/>
          <p14:tracePt t="24919" x="8110538" y="4235450"/>
          <p14:tracePt t="24933" x="8123238" y="4235450"/>
          <p14:tracePt t="24950" x="8162925" y="4249738"/>
          <p14:tracePt t="24966" x="8175625" y="4249738"/>
          <p14:tracePt t="24983" x="8226425" y="4262438"/>
          <p14:tracePt t="25000" x="8253413" y="4262438"/>
          <p14:tracePt t="25002" x="8266113" y="4275138"/>
          <p14:tracePt t="25016" x="8291513" y="4275138"/>
          <p14:tracePt t="25033" x="8329613" y="4287838"/>
          <p14:tracePt t="25050" x="8356600" y="4287838"/>
          <p14:tracePt t="25052" x="8369300" y="4300538"/>
          <p14:tracePt t="25066" x="8382000" y="4300538"/>
          <p14:tracePt t="25083" x="8407400" y="4300538"/>
          <p14:tracePt t="25085" x="8420100" y="4313238"/>
          <p14:tracePt t="25099" x="8434388" y="4313238"/>
          <p14:tracePt t="25101" x="8447088" y="4313238"/>
          <p14:tracePt t="25123" x="8459788" y="4313238"/>
          <p14:tracePt t="25142" x="8472488" y="4325938"/>
          <p14:tracePt t="25451" x="8523288" y="4325938"/>
          <p14:tracePt t="25460" x="8588375" y="4313238"/>
          <p14:tracePt t="25471" x="8628063" y="4313238"/>
          <p14:tracePt t="25484" x="8666163" y="4300538"/>
          <p14:tracePt t="25500" x="8718550" y="4300538"/>
          <p14:tracePt t="25516" x="8743950" y="4300538"/>
          <p14:tracePt t="25533" x="8782050" y="4287838"/>
          <p14:tracePt t="25550" x="8794750" y="4287838"/>
          <p14:tracePt t="25552" x="8807450" y="4287838"/>
          <p14:tracePt t="25566" x="8821738" y="4287838"/>
          <p14:tracePt t="25583" x="8834438" y="4287838"/>
          <p14:tracePt t="25600" x="8847138" y="4287838"/>
          <p14:tracePt t="25602" x="8859838" y="4287838"/>
          <p14:tracePt t="25623" x="8872538" y="4287838"/>
          <p14:tracePt t="25635" x="8885238" y="4287838"/>
          <p14:tracePt t="25650" x="8897938" y="4275138"/>
          <p14:tracePt t="25666" x="8937625" y="4275138"/>
          <p14:tracePt t="25684" x="8975725" y="4275138"/>
          <p14:tracePt t="25700" x="9002713" y="4262438"/>
          <p14:tracePt t="25716" x="9028113" y="4262438"/>
          <p14:tracePt t="25718" x="9066213" y="4262438"/>
          <p14:tracePt t="25733" x="9091613" y="4262438"/>
          <p14:tracePt t="25735" x="9131300" y="4262438"/>
          <p14:tracePt t="25750" x="9182100" y="4262438"/>
          <p14:tracePt t="25755" x="9221788" y="4262438"/>
          <p14:tracePt t="25767" x="9259888" y="4262438"/>
          <p14:tracePt t="25783" x="9299575" y="4262438"/>
          <p14:tracePt t="25800" x="9375775" y="4262438"/>
          <p14:tracePt t="25816" x="9415463" y="4262438"/>
          <p14:tracePt t="25819" x="9453563" y="4262438"/>
          <p14:tracePt t="25833" x="9480550" y="4262438"/>
          <p14:tracePt t="25849" x="9544050" y="4262438"/>
          <p14:tracePt t="25866" x="9569450" y="4262438"/>
          <p14:tracePt t="25868" x="9596438" y="4262438"/>
          <p14:tracePt t="25883" x="9621838" y="4275138"/>
          <p14:tracePt t="25899" x="9674225" y="4275138"/>
          <p14:tracePt t="25916" x="9699625" y="4275138"/>
          <p14:tracePt t="25918" x="9712325" y="4275138"/>
          <p14:tracePt t="25933" x="9725025" y="4287838"/>
          <p14:tracePt t="25950" x="9737725" y="4287838"/>
          <p14:tracePt t="25952" x="9750425" y="4287838"/>
          <p14:tracePt t="25966" x="9764713" y="4287838"/>
          <p14:tracePt t="25983" x="9790113" y="4287838"/>
          <p14:tracePt t="26000" x="9802813" y="4300538"/>
          <p14:tracePt t="26022" x="9815513" y="4300538"/>
          <p14:tracePt t="26041" x="9828213" y="4300538"/>
          <p14:tracePt t="26051" x="9828213" y="4313238"/>
          <p14:tracePt t="26066" x="9840913" y="4313238"/>
          <p14:tracePt t="26092" x="9853613" y="4313238"/>
          <p14:tracePt t="26154" x="9867900" y="4313238"/>
          <p14:tracePt t="26235" x="9880600" y="4313238"/>
          <p14:tracePt t="27727" x="9737725" y="4365625"/>
          <p14:tracePt t="27736" x="9028113" y="4468813"/>
          <p14:tracePt t="27745" x="8201025" y="4572000"/>
          <p14:tracePt t="27756" x="7361238" y="4649788"/>
          <p14:tracePt t="27767" x="6599238" y="4727575"/>
          <p14:tracePt t="27783" x="5915025" y="4778375"/>
          <p14:tracePt t="27785" x="5268913" y="4803775"/>
          <p14:tracePt t="27800" x="4624388" y="4803775"/>
          <p14:tracePt t="27817" x="3784600" y="4791075"/>
          <p14:tracePt t="27833" x="3538538" y="4778375"/>
          <p14:tracePt t="27850" x="3267075" y="4778375"/>
          <p14:tracePt t="27867" x="3113088" y="4765675"/>
          <p14:tracePt t="27883" x="3073400" y="4765675"/>
          <p14:tracePt t="27899" x="3035300" y="4752975"/>
          <p14:tracePt t="27916" x="3022600" y="4752975"/>
          <p14:tracePt t="27933" x="3009900" y="4752975"/>
          <p14:tracePt t="27949" x="3009900" y="4727575"/>
          <p14:tracePt t="27967" x="3009900" y="4713288"/>
          <p14:tracePt t="28166" x="2532063" y="4533900"/>
          <p14:tracePt t="28175" x="2014538" y="4275138"/>
          <p14:tracePt t="28187" x="1730375" y="4068763"/>
          <p14:tracePt t="28200" x="1446213" y="3797300"/>
          <p14:tracePt t="28217" x="1162050" y="3370263"/>
          <p14:tracePt t="28235" x="1046163" y="3009900"/>
          <p14:tracePt t="28250" x="1033463" y="2892425"/>
          <p14:tracePt t="28267" x="1020763" y="2816225"/>
          <p14:tracePt t="28269" x="1020763" y="2763838"/>
          <p14:tracePt t="28283" x="1020763" y="2738438"/>
          <p14:tracePt t="28286" x="1020763" y="2725738"/>
          <p14:tracePt t="28300" x="1020763" y="2711450"/>
          <p14:tracePt t="28318" x="1020763" y="2698750"/>
          <p14:tracePt t="28338" x="1033463" y="2686050"/>
          <p14:tracePt t="28349" x="1058863" y="2686050"/>
          <p14:tracePt t="28367" x="1214438" y="2647950"/>
          <p14:tracePt t="28383" x="1408113" y="2647950"/>
          <p14:tracePt t="28399" x="1782763" y="2673350"/>
          <p14:tracePt t="28416" x="1911350" y="2698750"/>
          <p14:tracePt t="28418" x="2027238" y="2725738"/>
          <p14:tracePt t="28433" x="2144713" y="2751138"/>
          <p14:tracePt t="28450" x="2260600" y="2776538"/>
          <p14:tracePt t="28452" x="2351088" y="2801938"/>
          <p14:tracePt t="28466" x="2441575" y="2828925"/>
          <p14:tracePt t="28483" x="2635250" y="2892425"/>
          <p14:tracePt t="28500" x="2725738" y="2919413"/>
          <p14:tracePt t="28502" x="2801938" y="2957513"/>
          <p14:tracePt t="28516" x="2892425" y="2995613"/>
          <p14:tracePt t="28533" x="3060700" y="3060700"/>
          <p14:tracePt t="28550" x="3151188" y="3100388"/>
          <p14:tracePt t="28552" x="3279775" y="3151188"/>
          <p14:tracePt t="28566" x="3448050" y="3189288"/>
          <p14:tracePt t="28583" x="3641725" y="3254375"/>
          <p14:tracePt t="28585" x="3913188" y="3306763"/>
          <p14:tracePt t="28599" x="4235450" y="3357563"/>
          <p14:tracePt t="28602" x="4584700" y="3409950"/>
          <p14:tracePt t="28616" x="4881563" y="3460750"/>
          <p14:tracePt t="28633" x="5127625" y="3500438"/>
          <p14:tracePt t="28635" x="5346700" y="3525838"/>
          <p14:tracePt t="28649" x="5605463" y="3563938"/>
          <p14:tracePt t="28666" x="6173788" y="3629025"/>
          <p14:tracePt t="28683" x="6432550" y="3641725"/>
          <p14:tracePt t="28685" x="6689725" y="3668713"/>
          <p14:tracePt t="28700" x="6896100" y="3694113"/>
          <p14:tracePt t="28716" x="7245350" y="3732213"/>
          <p14:tracePt t="28733" x="7348538" y="3744913"/>
          <p14:tracePt t="28735" x="7426325" y="3757613"/>
          <p14:tracePt t="28750" x="7504113" y="3784600"/>
          <p14:tracePt t="28766" x="7620000" y="3810000"/>
          <p14:tracePt t="28783" x="7672388" y="3822700"/>
          <p14:tracePt t="28785" x="7710488" y="3822700"/>
          <p14:tracePt t="28800" x="7735888" y="3835400"/>
          <p14:tracePt t="28816" x="7761288" y="3835400"/>
          <p14:tracePt t="28818" x="7775575" y="3848100"/>
          <p14:tracePt t="28833" x="7788275" y="3862388"/>
          <p14:tracePt t="28849" x="7800975" y="3862388"/>
          <p14:tracePt t="28867" x="7813675" y="3875088"/>
          <p14:tracePt t="28898" x="7826375" y="3875088"/>
          <p14:tracePt t="28918" x="7826375" y="3887788"/>
          <p14:tracePt t="28938" x="7813675" y="3913188"/>
          <p14:tracePt t="28951" x="7775575" y="3938588"/>
          <p14:tracePt t="28958" x="7697788" y="4003675"/>
          <p14:tracePt t="28969" x="7542213" y="4132263"/>
          <p14:tracePt t="28983" x="7232650" y="4325938"/>
          <p14:tracePt t="29000" x="6961188" y="4494213"/>
          <p14:tracePt t="29002" x="6716713" y="4624388"/>
          <p14:tracePt t="29016" x="6521450" y="4713288"/>
          <p14:tracePt t="29033" x="6251575" y="4856163"/>
          <p14:tracePt t="29050" x="6096000" y="4933950"/>
          <p14:tracePt t="29066" x="6030913" y="4959350"/>
          <p14:tracePt t="29083" x="5967413" y="4997450"/>
          <p14:tracePt t="29100" x="5940425" y="5011738"/>
          <p14:tracePt t="29102" x="5927725" y="5011738"/>
          <p14:tracePt t="29116" x="5915025" y="5024438"/>
          <p14:tracePt t="29133" x="5902325" y="5024438"/>
          <p14:tracePt t="29135" x="5889625" y="5024438"/>
          <p14:tracePt t="29152" x="5889625" y="5037138"/>
          <p14:tracePt t="29166" x="5876925" y="5037138"/>
          <p14:tracePt t="29185" x="5864225" y="5037138"/>
          <p14:tracePt t="29214" x="5849938" y="5049838"/>
          <p14:tracePt t="29306" x="5864225" y="5037138"/>
          <p14:tracePt t="29315" x="5889625" y="5024438"/>
          <p14:tracePt t="29326" x="5940425" y="4997450"/>
          <p14:tracePt t="29336" x="6043613" y="4946650"/>
          <p14:tracePt t="29349" x="6186488" y="4868863"/>
          <p14:tracePt t="29366" x="6342063" y="4791075"/>
          <p14:tracePt t="29368" x="6496050" y="4727575"/>
          <p14:tracePt t="29383" x="6611938" y="4675188"/>
          <p14:tracePt t="29400" x="6780213" y="4610100"/>
          <p14:tracePt t="29416" x="6819900" y="4597400"/>
          <p14:tracePt t="29418" x="6858000" y="4584700"/>
          <p14:tracePt t="29433" x="6883400" y="4572000"/>
          <p14:tracePt t="29449" x="6923088" y="4572000"/>
          <p14:tracePt t="29466" x="6935788" y="4559300"/>
          <p14:tracePt t="29483" x="6948488" y="4559300"/>
          <p14:tracePt t="29776" x="7077075" y="4519613"/>
          <p14:tracePt t="29785" x="7270750" y="4481513"/>
          <p14:tracePt t="29797" x="7464425" y="4456113"/>
          <p14:tracePt t="29807" x="7710488" y="4430713"/>
          <p14:tracePt t="29818" x="7866063" y="4403725"/>
          <p14:tracePt t="29832" x="8007350" y="4391025"/>
          <p14:tracePt t="29849" x="8253413" y="4378325"/>
          <p14:tracePt t="29867" x="8343900" y="4378325"/>
          <p14:tracePt t="29869" x="8394700" y="4378325"/>
          <p14:tracePt t="29883" x="8434388" y="4378325"/>
          <p14:tracePt t="29900" x="8485188" y="4378325"/>
          <p14:tracePt t="29916" x="8510588" y="4378325"/>
          <p14:tracePt t="29918" x="8523288" y="4378325"/>
          <p14:tracePt t="29933" x="8537575" y="4378325"/>
          <p14:tracePt t="29949" x="8550275" y="4391025"/>
          <p14:tracePt t="29966" x="8562975" y="4391025"/>
          <p14:tracePt t="29989" x="8575675" y="4391025"/>
          <p14:tracePt t="30020" x="8588375" y="4391025"/>
          <p14:tracePt t="30061" x="8601075" y="4391025"/>
          <p14:tracePt t="30082" x="8613775" y="4391025"/>
          <p14:tracePt t="30112" x="8640763" y="4403725"/>
          <p14:tracePt t="30133" x="8666163" y="4403725"/>
          <p14:tracePt t="30142" x="8678863" y="4403725"/>
          <p14:tracePt t="30152" x="8704263" y="4403725"/>
          <p14:tracePt t="30166" x="8718550" y="4403725"/>
          <p14:tracePt t="30184" x="8743950" y="4403725"/>
          <p14:tracePt t="30186" x="8769350" y="4403725"/>
          <p14:tracePt t="30199" x="8794750" y="4403725"/>
          <p14:tracePt t="30216" x="8847138" y="4403725"/>
          <p14:tracePt t="30234" x="8885238" y="4403725"/>
          <p14:tracePt t="30235" x="8912225" y="4403725"/>
          <p14:tracePt t="30249" x="8950325" y="4403725"/>
          <p14:tracePt t="30266" x="9015413" y="4403725"/>
          <p14:tracePt t="30283" x="9066213" y="4403725"/>
          <p14:tracePt t="30285" x="9105900" y="4403725"/>
          <p14:tracePt t="30300" x="9131300" y="4403725"/>
          <p14:tracePt t="30317" x="9169400" y="4403725"/>
          <p14:tracePt t="30319" x="9196388" y="4403725"/>
          <p14:tracePt t="30332" x="9234488" y="4403725"/>
          <p14:tracePt t="30350" x="9272588" y="4403725"/>
          <p14:tracePt t="30366" x="9299575" y="4403725"/>
          <p14:tracePt t="30367" x="9312275" y="4403725"/>
          <p14:tracePt t="30383" x="9324975" y="4403725"/>
          <p14:tracePt t="30400" x="9350375" y="4403725"/>
          <p14:tracePt t="30417" x="9363075" y="4416425"/>
          <p14:tracePt t="30433" x="9375775" y="4416425"/>
          <p14:tracePt t="30766" x="9402763" y="4416425"/>
          <p14:tracePt t="30776" x="9415463" y="4416425"/>
          <p14:tracePt t="30786" x="9440863" y="4416425"/>
          <p14:tracePt t="30804" x="9453563" y="4416425"/>
          <p14:tracePt t="30808" x="9466263" y="4416425"/>
          <p14:tracePt t="30818" x="9493250" y="4416425"/>
          <p14:tracePt t="30833" x="9505950" y="4416425"/>
          <p14:tracePt t="30850" x="9544050" y="4416425"/>
          <p14:tracePt t="30867" x="9556750" y="4416425"/>
          <p14:tracePt t="30869" x="9569450" y="4416425"/>
          <p14:tracePt t="30883" x="9596438" y="4416425"/>
          <p14:tracePt t="30899" x="9621838" y="4416425"/>
          <p14:tracePt t="30917" x="9647238" y="4416425"/>
          <p14:tracePt t="30919" x="9659938" y="4416425"/>
          <p14:tracePt t="30932" x="9674225" y="4416425"/>
          <p14:tracePt t="30950" x="9712325" y="4416425"/>
          <p14:tracePt t="30966" x="9725025" y="4416425"/>
          <p14:tracePt t="30968" x="9750425" y="4416425"/>
          <p14:tracePt t="30982" x="9764713" y="4416425"/>
          <p14:tracePt t="31000" x="9802813" y="4416425"/>
          <p14:tracePt t="31016" x="9828213" y="4416425"/>
          <p14:tracePt t="31033" x="9867900" y="4416425"/>
          <p14:tracePt t="31050" x="9880600" y="4416425"/>
          <p14:tracePt t="31052" x="9893300" y="4416425"/>
          <p14:tracePt t="31066" x="9918700" y="4416425"/>
          <p14:tracePt t="31083" x="9944100" y="4416425"/>
          <p14:tracePt t="31100" x="9958388" y="4416425"/>
          <p14:tracePt t="31102" x="9971088" y="4416425"/>
          <p14:tracePt t="31116" x="9996488" y="4416425"/>
          <p14:tracePt t="31133" x="10009188" y="4416425"/>
          <p14:tracePt t="31135" x="10021888" y="4416425"/>
          <p14:tracePt t="31149" x="10047288" y="4416425"/>
          <p14:tracePt t="31166" x="10086975" y="4430713"/>
          <p14:tracePt t="31185" x="10099675" y="4430713"/>
          <p14:tracePt t="31187" x="10125075" y="4430713"/>
          <p14:tracePt t="31199" x="10152063" y="4430713"/>
          <p14:tracePt t="31216" x="10190163" y="4443413"/>
          <p14:tracePt t="31233" x="10228263" y="4443413"/>
          <p14:tracePt t="31236" x="10255250" y="4456113"/>
          <p14:tracePt t="31249" x="10280650" y="4456113"/>
          <p14:tracePt t="31266" x="10371138" y="4481513"/>
          <p14:tracePt t="31283" x="10409238" y="4494213"/>
          <p14:tracePt t="31285" x="10448925" y="4506913"/>
          <p14:tracePt t="31300" x="10487025" y="4519613"/>
          <p14:tracePt t="31316" x="10552113" y="4546600"/>
          <p14:tracePt t="31332" x="10577513" y="4559300"/>
          <p14:tracePt t="31335" x="10615613" y="4572000"/>
          <p14:tracePt t="31350" x="10642600" y="4584700"/>
          <p14:tracePt t="31366" x="10668000" y="4597400"/>
          <p14:tracePt t="31368" x="10680700" y="4610100"/>
          <p14:tracePt t="31382" x="10693400" y="4624388"/>
          <p14:tracePt t="31399" x="10733088" y="4637088"/>
          <p14:tracePt t="31417" x="10733088" y="4649788"/>
          <p14:tracePt t="31418" x="10745788" y="4649788"/>
          <p14:tracePt t="31433" x="10758488" y="4662488"/>
          <p14:tracePt t="31450" x="10771188" y="4662488"/>
          <p14:tracePt t="31467" x="10771188" y="4675188"/>
          <p14:tracePt t="31483" x="10783888" y="4675188"/>
          <p14:tracePt t="31500" x="10783888" y="4687888"/>
          <p14:tracePt t="31502" x="10783888" y="4700588"/>
          <p14:tracePt t="31516" x="10771188" y="4713288"/>
          <p14:tracePt t="31533" x="10642600" y="4803775"/>
          <p14:tracePt t="31550" x="10461625" y="4908550"/>
          <p14:tracePt t="31552" x="10152063" y="5024438"/>
          <p14:tracePt t="31566" x="9699625" y="5153025"/>
          <p14:tracePt t="31583" x="8743950" y="5321300"/>
          <p14:tracePt t="31600" x="8135938" y="5359400"/>
          <p14:tracePt t="31616" x="7866063" y="5359400"/>
          <p14:tracePt t="31633" x="7607300" y="5346700"/>
          <p14:tracePt t="31635" x="7388225" y="5334000"/>
          <p14:tracePt t="31650" x="7207250" y="5308600"/>
          <p14:tracePt t="31652" x="7064375" y="5295900"/>
          <p14:tracePt t="31666" x="6961188" y="5281613"/>
          <p14:tracePt t="31683" x="6896100" y="5268913"/>
          <p14:tracePt t="31685" x="6845300" y="5268913"/>
          <p14:tracePt t="31699" x="6805613" y="5256213"/>
          <p14:tracePt t="31716" x="6767513" y="5243513"/>
          <p14:tracePt t="31733" x="6754813" y="5243513"/>
          <p14:tracePt t="31736" x="6742113" y="5243513"/>
          <p14:tracePt t="31754" x="6729413" y="5243513"/>
          <p14:tracePt t="32030" x="6677025" y="5218113"/>
          <p14:tracePt t="32040" x="6638925" y="5205413"/>
          <p14:tracePt t="32052" x="6599238" y="5192713"/>
          <p14:tracePt t="32066" x="6573838" y="5178425"/>
          <p14:tracePt t="32083" x="6521450" y="5165725"/>
          <p14:tracePt t="32100" x="6496050" y="5153025"/>
          <p14:tracePt t="32116" x="6483350" y="5153025"/>
          <p14:tracePt t="32133" x="6470650" y="5153025"/>
          <p14:tracePt t="32151" x="6457950" y="5140325"/>
          <p14:tracePt t="32184" x="6445250" y="5140325"/>
          <p14:tracePt t="32254" x="6445250" y="5127625"/>
          <p14:tracePt t="32265" x="6457950" y="5127625"/>
          <p14:tracePt t="32284" x="6470650" y="5127625"/>
          <p14:tracePt t="32316" x="6483350" y="5114925"/>
          <p14:tracePt t="32356" x="6496050" y="5114925"/>
          <p14:tracePt t="32407" x="6496050" y="5102225"/>
          <p14:tracePt t="32428" x="6508750" y="5102225"/>
          <p14:tracePt t="32448" x="6508750" y="5087938"/>
          <p14:tracePt t="32468" x="6521450" y="5075238"/>
          <p14:tracePt t="32479" x="6521450" y="5062538"/>
          <p14:tracePt t="32489" x="6521450" y="5049838"/>
          <p14:tracePt t="32509" x="6521450" y="5037138"/>
          <p14:tracePt t="32519" x="6521450" y="5024438"/>
          <p14:tracePt t="32532" x="6521450" y="5011738"/>
          <p14:tracePt t="32550" x="6521450" y="4997450"/>
          <p14:tracePt t="32566" x="6521450" y="4984750"/>
          <p14:tracePt t="32583" x="6521450" y="4959350"/>
          <p14:tracePt t="32600" x="6521450" y="4946650"/>
          <p14:tracePt t="32602" x="6521450" y="4933950"/>
          <p14:tracePt t="32616" x="6521450" y="4921250"/>
          <p14:tracePt t="32632" x="6521450" y="4894263"/>
          <p14:tracePt t="32652" x="6521450" y="4881563"/>
          <p14:tracePt t="32666" x="6521450" y="4868863"/>
          <p14:tracePt t="32683" x="6521450" y="4856163"/>
          <p14:tracePt t="32685" x="6521450" y="4843463"/>
          <p14:tracePt t="32699" x="6521450" y="4830763"/>
          <p14:tracePt t="32716" x="6521450" y="4803775"/>
          <p14:tracePt t="32734" x="6508750" y="4778375"/>
          <p14:tracePt t="32755" x="6508750" y="4765675"/>
          <p14:tracePt t="32766" x="6508750" y="4752975"/>
          <p14:tracePt t="32784" x="6508750" y="4740275"/>
          <p14:tracePt t="32799" x="6496050" y="4740275"/>
          <p14:tracePt t="32816" x="6496050" y="4727575"/>
          <p14:tracePt t="32832" x="6496050" y="4713288"/>
          <p14:tracePt t="32866" x="6496050" y="4700588"/>
          <p14:tracePt t="32938" x="6496050" y="4687888"/>
          <p14:tracePt t="33002" x="6496050" y="4675188"/>
          <p14:tracePt t="33061" x="6496050" y="4662488"/>
          <p14:tracePt t="33100" x="6508750" y="4662488"/>
          <p14:tracePt t="33111" x="6508750" y="4649788"/>
          <p14:tracePt t="33122" x="6521450" y="4649788"/>
          <p14:tracePt t="33133" x="6548438" y="4649788"/>
          <p14:tracePt t="33149" x="6561138" y="4649788"/>
          <p14:tracePt t="33152" x="6599238" y="4649788"/>
          <p14:tracePt t="33166" x="6626225" y="4662488"/>
          <p14:tracePt t="33183" x="6651625" y="4662488"/>
          <p14:tracePt t="33185" x="6689725" y="4675188"/>
          <p14:tracePt t="33200" x="6729413" y="4675188"/>
          <p14:tracePt t="33202" x="6767513" y="4687888"/>
          <p14:tracePt t="33216" x="6805613" y="4700588"/>
          <p14:tracePt t="33234" x="6832600" y="4713288"/>
          <p14:tracePt t="33236" x="6870700" y="4727575"/>
          <p14:tracePt t="33250" x="6883400" y="4740275"/>
          <p14:tracePt t="33266" x="6935788" y="4752975"/>
          <p14:tracePt t="33284" x="6961188" y="4765675"/>
          <p14:tracePt t="33300" x="6973888" y="4778375"/>
          <p14:tracePt t="33316" x="6986588" y="4778375"/>
          <p14:tracePt t="33333" x="6999288" y="4791075"/>
          <p14:tracePt t="33350" x="7013575" y="4791075"/>
          <p14:tracePt t="33368" x="7026275" y="4791075"/>
          <p14:tracePt t="33386" x="7026275" y="4803775"/>
          <p14:tracePt t="33407" x="7038975" y="4803775"/>
          <p14:tracePt t="33458" x="7038975" y="4818063"/>
          <p14:tracePt t="33478" x="7051675" y="4818063"/>
          <p14:tracePt t="33508" x="7064375" y="4830763"/>
          <p14:tracePt t="33529" x="7077075" y="4843463"/>
          <p14:tracePt t="33550" x="7089775" y="4856163"/>
          <p14:tracePt t="33559" x="7104063" y="4868863"/>
          <p14:tracePt t="33570" x="7116763" y="4881563"/>
          <p14:tracePt t="33583" x="7116763" y="4894263"/>
          <p14:tracePt t="33600" x="7142163" y="4908550"/>
          <p14:tracePt t="33617" x="7154863" y="4921250"/>
          <p14:tracePt t="33633" x="7167563" y="4946650"/>
          <p14:tracePt t="33650" x="7194550" y="4959350"/>
          <p14:tracePt t="33666" x="7194550" y="4972050"/>
          <p14:tracePt t="33683" x="7207250" y="4972050"/>
          <p14:tracePt t="33700" x="7207250" y="4984750"/>
          <p14:tracePt t="33717" x="7219950" y="4997450"/>
          <p14:tracePt t="33743" x="7232650" y="4997450"/>
          <p14:tracePt t="33763" x="7232650" y="5011738"/>
          <p14:tracePt t="33816" x="7245350" y="5011738"/>
          <p14:tracePt t="34367" x="7323138" y="4984750"/>
          <p14:tracePt t="34377" x="7426325" y="4933950"/>
          <p14:tracePt t="34386" x="7554913" y="4881563"/>
          <p14:tracePt t="34400" x="7685088" y="4830763"/>
          <p14:tracePt t="34417" x="8007350" y="4727575"/>
          <p14:tracePt t="34433" x="8135938" y="4687888"/>
          <p14:tracePt t="34436" x="8253413" y="4662488"/>
          <p14:tracePt t="34450" x="8343900" y="4649788"/>
          <p14:tracePt t="34467" x="8510588" y="4610100"/>
          <p14:tracePt t="34483" x="8575675" y="4610100"/>
          <p14:tracePt t="34500" x="8666163" y="4597400"/>
          <p14:tracePt t="34517" x="8704263" y="4584700"/>
          <p14:tracePt t="34519" x="8718550" y="4584700"/>
          <p14:tracePt t="34533" x="8743950" y="4584700"/>
          <p14:tracePt t="34550" x="8756650" y="4584700"/>
          <p14:tracePt t="34552" x="8769350" y="4584700"/>
          <p14:tracePt t="34566" x="8782050" y="4584700"/>
          <p14:tracePt t="34569" x="8794750" y="4584700"/>
          <p14:tracePt t="34583" x="8807450" y="4584700"/>
          <p14:tracePt t="34600" x="8821738" y="4572000"/>
          <p14:tracePt t="34602" x="8834438" y="4572000"/>
          <p14:tracePt t="34617" x="8859838" y="4572000"/>
          <p14:tracePt t="34632" x="8885238" y="4572000"/>
          <p14:tracePt t="34650" x="8912225" y="4559300"/>
          <p14:tracePt t="34666" x="8937625" y="4559300"/>
          <p14:tracePt t="34683" x="8963025" y="4559300"/>
          <p14:tracePt t="34700" x="8975725" y="4559300"/>
          <p14:tracePt t="34701" x="9002713" y="4559300"/>
          <p14:tracePt t="34716" x="9015413" y="4559300"/>
          <p14:tracePt t="34733" x="9028113" y="4559300"/>
          <p14:tracePt t="34735" x="9040813" y="4559300"/>
          <p14:tracePt t="34750" x="9053513" y="4559300"/>
          <p14:tracePt t="34752" x="9078913" y="4559300"/>
          <p14:tracePt t="34766" x="9091613" y="4559300"/>
          <p14:tracePt t="34783" x="9105900" y="4559300"/>
          <p14:tracePt t="34786" x="9118600" y="4559300"/>
          <p14:tracePt t="34801" x="9131300" y="4559300"/>
          <p14:tracePt t="34816" x="9156700" y="4559300"/>
          <p14:tracePt t="34833" x="9169400" y="4559300"/>
          <p14:tracePt t="34849" x="9182100" y="4559300"/>
          <p14:tracePt t="34866" x="9196388" y="4559300"/>
          <p14:tracePt t="34883" x="9209088" y="4559300"/>
          <p14:tracePt t="34899" x="9234488" y="4559300"/>
          <p14:tracePt t="34918" x="9247188" y="4572000"/>
          <p14:tracePt t="34932" x="9259888" y="4572000"/>
          <p14:tracePt t="34949" x="9285288" y="4572000"/>
          <p14:tracePt t="34967" x="9312275" y="4584700"/>
          <p14:tracePt t="34988" x="9324975" y="4584700"/>
          <p14:tracePt t="34999" x="9337675" y="4584700"/>
          <p14:tracePt t="35016" x="9363075" y="4597400"/>
          <p14:tracePt t="35018" x="9375775" y="4597400"/>
          <p14:tracePt t="35033" x="9390063" y="4597400"/>
          <p14:tracePt t="35049" x="9415463" y="4597400"/>
          <p14:tracePt t="35066" x="9428163" y="4610100"/>
          <p14:tracePt t="35083" x="9440863" y="4610100"/>
          <p14:tracePt t="35101" x="9466263" y="4610100"/>
          <p14:tracePt t="35120" x="9480550" y="4610100"/>
          <p14:tracePt t="35133" x="9480550" y="4624388"/>
          <p14:tracePt t="35150" x="9493250" y="4624388"/>
          <p14:tracePt t="35171" x="9505950" y="4624388"/>
          <p14:tracePt t="35468" x="9621838" y="4624388"/>
          <p14:tracePt t="35478" x="9750425" y="4624388"/>
          <p14:tracePt t="35488" x="9867900" y="4624388"/>
          <p14:tracePt t="35501" x="9971088" y="4624388"/>
          <p14:tracePt t="35518" x="10034588" y="4637088"/>
          <p14:tracePt t="35521" x="10086975" y="4637088"/>
          <p14:tracePt t="35533" x="10112375" y="4637088"/>
          <p14:tracePt t="35550" x="10152063" y="4649788"/>
          <p14:tracePt t="35552" x="10164763" y="4649788"/>
          <p14:tracePt t="35567" x="10190163" y="4662488"/>
          <p14:tracePt t="35569" x="10202863" y="4662488"/>
          <p14:tracePt t="35583" x="10215563" y="4662488"/>
          <p14:tracePt t="35600" x="10228263" y="4675188"/>
          <p14:tracePt t="35616" x="10242550" y="4675188"/>
          <p14:tracePt t="35632" x="10255250" y="4687888"/>
          <p14:tracePt t="35651" x="10267950" y="4687888"/>
          <p14:tracePt t="35692" x="10280650" y="4700588"/>
          <p14:tracePt t="35723" x="10293350" y="4700588"/>
          <p14:tracePt t="35742" x="10293350" y="4713288"/>
          <p14:tracePt t="35753" x="10306050" y="4713288"/>
          <p14:tracePt t="35772" x="10318750" y="4727575"/>
          <p14:tracePt t="35793" x="10331450" y="4727575"/>
          <p14:tracePt t="35804" x="10345738" y="4740275"/>
          <p14:tracePt t="35814" x="10358438" y="4740275"/>
          <p14:tracePt t="35823" x="10371138" y="4752975"/>
          <p14:tracePt t="35834" x="10371138" y="4765675"/>
          <p14:tracePt t="35849" x="10396538" y="4765675"/>
          <p14:tracePt t="35866" x="10409238" y="4791075"/>
          <p14:tracePt t="35883" x="10421938" y="4791075"/>
          <p14:tracePt t="35900" x="10448925" y="4803775"/>
          <p14:tracePt t="35916" x="10461625" y="4818063"/>
          <p14:tracePt t="35938" x="10474325" y="4830763"/>
          <p14:tracePt t="35957" x="10474325" y="4843463"/>
          <p14:tracePt t="35967" x="10383838" y="4894263"/>
          <p14:tracePt t="35983" x="9699625" y="5127625"/>
          <p14:tracePt t="35999" x="7916863" y="5411788"/>
          <p14:tracePt t="36017" x="7207250" y="5449888"/>
          <p14:tracePt t="36020" x="6689725" y="5449888"/>
          <p14:tracePt t="36033" x="6367463" y="5437188"/>
          <p14:tracePt t="36049" x="5980113" y="5399088"/>
          <p14:tracePt t="36067" x="5876925" y="5386388"/>
          <p14:tracePt t="36069" x="5786438" y="5372100"/>
          <p14:tracePt t="36083" x="5734050" y="5372100"/>
          <p14:tracePt t="36100" x="5695950" y="5372100"/>
          <p14:tracePt t="36103" x="5670550" y="5372100"/>
          <p14:tracePt t="36117" x="5643563" y="5372100"/>
          <p14:tracePt t="36119" x="5618163" y="5372100"/>
          <p14:tracePt t="36132" x="5605463" y="5372100"/>
          <p14:tracePt t="36417" x="5527675" y="5372100"/>
          <p14:tracePt t="36427" x="5424488" y="5372100"/>
          <p14:tracePt t="36438" x="5268913" y="5372100"/>
          <p14:tracePt t="36453" x="5127625" y="5372100"/>
          <p14:tracePt t="36467" x="4818063" y="5372100"/>
          <p14:tracePt t="36484" x="4675188" y="5372100"/>
          <p14:tracePt t="36487" x="4533900" y="5372100"/>
          <p14:tracePt t="36499" x="4391025" y="5372100"/>
          <p14:tracePt t="36516" x="4249738" y="5359400"/>
          <p14:tracePt t="36518" x="4106863" y="5346700"/>
          <p14:tracePt t="36533" x="4003675" y="5346700"/>
          <p14:tracePt t="36549" x="3913188" y="5334000"/>
          <p14:tracePt t="36552" x="3835400" y="5334000"/>
          <p14:tracePt t="36566" x="3784600" y="5321300"/>
          <p14:tracePt t="36568" x="3744913" y="5321300"/>
          <p14:tracePt t="36583" x="3706813" y="5321300"/>
          <p14:tracePt t="36600" x="3681413" y="5321300"/>
          <p14:tracePt t="36602" x="3654425" y="5321300"/>
          <p14:tracePt t="36619" x="3641725" y="5321300"/>
          <p14:tracePt t="36621" x="3629025" y="5308600"/>
          <p14:tracePt t="36633" x="3616325" y="5308600"/>
          <p14:tracePt t="36649" x="3603625" y="5308600"/>
          <p14:tracePt t="36866" x="3473450" y="5321300"/>
          <p14:tracePt t="36876" x="3332163" y="5346700"/>
          <p14:tracePt t="36885" x="3151188" y="5372100"/>
          <p14:tracePt t="36900" x="3022600" y="5386388"/>
          <p14:tracePt t="36917" x="2919413" y="5399088"/>
          <p14:tracePt t="36919" x="2841625" y="5399088"/>
          <p14:tracePt t="36933" x="2776538" y="5399088"/>
          <p14:tracePt t="36950" x="2673350" y="5399088"/>
          <p14:tracePt t="36967" x="2595563" y="5399088"/>
          <p14:tracePt t="36983" x="2570163" y="5399088"/>
          <p14:tracePt t="36999" x="2532063" y="5399088"/>
          <p14:tracePt t="37016" x="2517775" y="5386388"/>
          <p14:tracePt t="37019" x="2505075" y="5386388"/>
          <p14:tracePt t="37033" x="2492375" y="5386388"/>
          <p14:tracePt t="37049" x="2479675" y="5386388"/>
          <p14:tracePt t="37066" x="2466975" y="5386388"/>
          <p14:tracePt t="37089" x="2454275" y="5386388"/>
          <p14:tracePt t="37141" x="2454275" y="5372100"/>
          <p14:tracePt t="37151" x="2479675" y="5372100"/>
          <p14:tracePt t="37161" x="2492375" y="5372100"/>
          <p14:tracePt t="37172" x="2532063" y="5372100"/>
          <p14:tracePt t="37183" x="2557463" y="5372100"/>
          <p14:tracePt t="37200" x="2595563" y="5386388"/>
          <p14:tracePt t="37202" x="2635250" y="5399088"/>
          <p14:tracePt t="37219" x="2660650" y="5411788"/>
          <p14:tracePt t="37222" x="2686050" y="5424488"/>
          <p14:tracePt t="37232" x="2711450" y="5437188"/>
          <p14:tracePt t="37250" x="2725738" y="5437188"/>
          <p14:tracePt t="37252" x="2738438" y="5449888"/>
          <p14:tracePt t="37266" x="2751138" y="5475288"/>
          <p14:tracePt t="37283" x="2763838" y="5489575"/>
          <p14:tracePt t="37285" x="2763838" y="5527675"/>
          <p14:tracePt t="37299" x="2751138" y="5592763"/>
          <p14:tracePt t="37316" x="2622550" y="5773738"/>
          <p14:tracePt t="37333" x="2532063" y="5864225"/>
          <p14:tracePt t="37335" x="2441575" y="5927725"/>
          <p14:tracePt t="37350" x="2363788" y="5980113"/>
          <p14:tracePt t="37366" x="2260600" y="6030913"/>
          <p14:tracePt t="37383" x="2220913" y="6057900"/>
          <p14:tracePt t="37385" x="2182813" y="6070600"/>
          <p14:tracePt t="37400" x="2157413" y="6083300"/>
          <p14:tracePt t="37416" x="2117725" y="6083300"/>
          <p14:tracePt t="37418" x="2092325" y="6096000"/>
          <p14:tracePt t="37433" x="2066925" y="6096000"/>
          <p14:tracePt t="37435" x="2054225" y="6108700"/>
          <p14:tracePt t="37450" x="2027238" y="6108700"/>
          <p14:tracePt t="41672" x="2079625" y="6134100"/>
          <p14:tracePt t="41683" x="2182813" y="6186488"/>
          <p14:tracePt t="41692" x="2298700" y="6224588"/>
          <p14:tracePt t="41701" x="2414588" y="6251575"/>
          <p14:tracePt t="41716" x="2532063" y="6264275"/>
          <p14:tracePt t="41733" x="2622550" y="6276975"/>
          <p14:tracePt t="41735" x="2686050" y="6276975"/>
          <p14:tracePt t="41750" x="2751138" y="6276975"/>
          <p14:tracePt t="41752" x="2801938" y="6276975"/>
          <p14:tracePt t="41766" x="2841625" y="6276975"/>
          <p14:tracePt t="41783" x="2879725" y="6276975"/>
          <p14:tracePt t="41786" x="2906713" y="6276975"/>
          <p14:tracePt t="41799" x="2919413" y="6276975"/>
          <p14:tracePt t="41816" x="2944813" y="6276975"/>
          <p14:tracePt t="41835" x="2957513" y="6276975"/>
          <p14:tracePt t="42122" x="3113088" y="6327775"/>
          <p14:tracePt t="42132" x="3306763" y="6380163"/>
          <p14:tracePt t="42142" x="3487738" y="6418263"/>
          <p14:tracePt t="42152" x="3629025" y="6445250"/>
          <p14:tracePt t="42166" x="3744913" y="6445250"/>
          <p14:tracePt t="42183" x="3938588" y="6457950"/>
          <p14:tracePt t="42199" x="4016375" y="6470650"/>
          <p14:tracePt t="42202" x="4081463" y="6470650"/>
          <p14:tracePt t="42216" x="4132263" y="6470650"/>
          <p14:tracePt t="42233" x="4171950" y="6470650"/>
          <p14:tracePt t="42235" x="4210050" y="6470650"/>
          <p14:tracePt t="42249" x="4235450" y="6470650"/>
          <p14:tracePt t="42266" x="4275138" y="6470650"/>
          <p14:tracePt t="42283" x="4300538" y="6470650"/>
          <p14:tracePt t="42286" x="4313238" y="6470650"/>
          <p14:tracePt t="42300" x="4340225" y="6470650"/>
          <p14:tracePt t="42316" x="4378325" y="6457950"/>
          <p14:tracePt t="42333" x="4403725" y="6445250"/>
          <p14:tracePt t="42335" x="4430713" y="6445250"/>
          <p14:tracePt t="42349" x="4456113" y="6445250"/>
          <p14:tracePt t="42366" x="4506913" y="6418263"/>
          <p14:tracePt t="42382" x="4533900" y="6418263"/>
          <p14:tracePt t="42385" x="4559300" y="6405563"/>
          <p14:tracePt t="42399" x="4584700" y="6405563"/>
          <p14:tracePt t="42416" x="4610100" y="6392863"/>
          <p14:tracePt t="42419" x="4637088" y="6392863"/>
          <p14:tracePt t="42433" x="4649788" y="6380163"/>
          <p14:tracePt t="42449" x="4700588" y="6367463"/>
          <p14:tracePt t="42467" x="4713288" y="6367463"/>
          <p14:tracePt t="42469" x="4727575" y="6354763"/>
          <p14:tracePt t="42483" x="4740275" y="6354763"/>
          <p14:tracePt t="42499" x="4765675" y="6342063"/>
          <p14:tracePt t="42516" x="4778375" y="6342063"/>
          <p14:tracePt t="42519" x="4791075" y="6342063"/>
          <p14:tracePt t="42805" x="4868863" y="6354763"/>
          <p14:tracePt t="42815" x="4972050" y="6354763"/>
          <p14:tracePt t="42824" x="5102225" y="6354763"/>
          <p14:tracePt t="42836" x="5243513" y="6354763"/>
          <p14:tracePt t="42850" x="5372100" y="6342063"/>
          <p14:tracePt t="42866" x="5580063" y="6315075"/>
          <p14:tracePt t="42884" x="5670550" y="6302375"/>
          <p14:tracePt t="42886" x="5746750" y="6276975"/>
          <p14:tracePt t="42900" x="5824538" y="6264275"/>
          <p14:tracePt t="42917" x="5876925" y="6251575"/>
          <p14:tracePt t="42919" x="5940425" y="6237288"/>
          <p14:tracePt t="42933" x="5980113" y="6224588"/>
          <p14:tracePt t="42936" x="6018213" y="6211888"/>
          <p14:tracePt t="42950" x="6057900" y="6211888"/>
          <p14:tracePt t="42967" x="6134100" y="6186488"/>
          <p14:tracePt t="42983" x="6173788" y="6186488"/>
          <p14:tracePt t="43000" x="6251575" y="6161088"/>
          <p14:tracePt t="43017" x="6315075" y="6148388"/>
          <p14:tracePt t="43033" x="6342063" y="6134100"/>
          <p14:tracePt t="43050" x="6380163" y="6121400"/>
          <p14:tracePt t="43052" x="6418263" y="6108700"/>
          <p14:tracePt t="43066" x="6457950" y="6096000"/>
          <p14:tracePt t="43070" x="6496050" y="6083300"/>
          <p14:tracePt t="43083" x="6548438" y="6070600"/>
          <p14:tracePt t="43100" x="6599238" y="6043613"/>
          <p14:tracePt t="43102" x="6651625" y="6030913"/>
          <p14:tracePt t="43116" x="6702425" y="6005513"/>
          <p14:tracePt t="43133" x="6792913" y="5967413"/>
          <p14:tracePt t="43150" x="6832600" y="5954713"/>
          <p14:tracePt t="43152" x="6858000" y="5940425"/>
          <p14:tracePt t="43166" x="6896100" y="5940425"/>
          <p14:tracePt t="43183" x="6935788" y="5915025"/>
          <p14:tracePt t="43200" x="6948488" y="5915025"/>
          <p14:tracePt t="43202" x="6961188" y="5915025"/>
          <p14:tracePt t="43216" x="6973888" y="5902325"/>
          <p14:tracePt t="43509" x="7026275" y="5915025"/>
          <p14:tracePt t="43518" x="7077075" y="5927725"/>
          <p14:tracePt t="43528" x="7129463" y="5940425"/>
          <p14:tracePt t="43540" x="7167563" y="5954713"/>
          <p14:tracePt t="43550" x="7207250" y="5954713"/>
          <p14:tracePt t="43567" x="7232650" y="5967413"/>
          <p14:tracePt t="43569" x="7270750" y="5967413"/>
          <p14:tracePt t="43583" x="7283450" y="5980113"/>
          <p14:tracePt t="43600" x="7310438" y="5980113"/>
          <p14:tracePt t="43602" x="7323138" y="5992813"/>
          <p14:tracePt t="43617" x="7348538" y="5992813"/>
          <p14:tracePt t="43619" x="7361238" y="5992813"/>
          <p14:tracePt t="43633" x="7373938" y="5992813"/>
          <p14:tracePt t="43650" x="7400925" y="6005513"/>
          <p14:tracePt t="43671" x="7413625" y="6005513"/>
          <p14:tracePt t="43691" x="7426325" y="6005513"/>
          <p14:tracePt t="43712" x="7426325" y="6018213"/>
          <p14:tracePt t="43722" x="7439025" y="6018213"/>
          <p14:tracePt t="43753" x="7451725" y="6030913"/>
          <p14:tracePt t="43764" x="7451725" y="6043613"/>
          <p14:tracePt t="43785" x="7464425" y="6070600"/>
          <p14:tracePt t="43794" x="7464425" y="6083300"/>
          <p14:tracePt t="43804" x="7464425" y="6096000"/>
          <p14:tracePt t="43816" x="7464425" y="6108700"/>
          <p14:tracePt t="43835" x="7464425" y="6121400"/>
          <p14:tracePt t="43850" x="7464425" y="6134100"/>
          <p14:tracePt t="43866" x="7464425" y="6148388"/>
          <p14:tracePt t="43885" x="7464425" y="6161088"/>
          <p14:tracePt t="43906" x="7451725" y="6173788"/>
          <p14:tracePt t="43926" x="7451725" y="6186488"/>
          <p14:tracePt t="43936" x="7439025" y="6199188"/>
          <p14:tracePt t="43949" x="7439025" y="6211888"/>
          <p14:tracePt t="43966" x="7426325" y="6224588"/>
          <p14:tracePt t="43969" x="7413625" y="6237288"/>
          <p14:tracePt t="43983" x="7400925" y="6251575"/>
          <p14:tracePt t="44000" x="7348538" y="6302375"/>
          <p14:tracePt t="44017" x="7310438" y="6367463"/>
          <p14:tracePt t="44033" x="7283450" y="6392863"/>
          <p14:tracePt t="44050" x="7232650" y="6457950"/>
          <p14:tracePt t="44066" x="7219950" y="6496050"/>
          <p14:tracePt t="44068" x="7194550" y="6535738"/>
          <p14:tracePt t="44083" x="7167563" y="6561138"/>
          <p14:tracePt t="44100" x="7154863" y="6599238"/>
          <p14:tracePt t="44102" x="7129463" y="6638925"/>
          <p14:tracePt t="44116" x="7116763" y="6664325"/>
          <p14:tracePt t="44118" x="7089775" y="6689725"/>
          <p14:tracePt t="44133" x="7077075" y="6716713"/>
          <p14:tracePt t="44150" x="7064375" y="6742113"/>
          <p14:tracePt t="44152" x="7051675" y="6754813"/>
          <p14:tracePt t="44166" x="7038975" y="6780213"/>
          <p14:tracePt t="44182" x="7013575" y="6805613"/>
          <p14:tracePt t="44200" x="6999288" y="6819900"/>
          <p14:tracePt t="44202" x="6986588" y="6832600"/>
          <p14:tracePt t="44216" x="6973888" y="6832600"/>
          <p14:tracePt t="44418" x="7077075" y="6832600"/>
          <p14:tracePt t="44435" x="7104063" y="6819900"/>
          <p14:tracePt t="44437" x="7129463" y="6805613"/>
          <p14:tracePt t="44450" x="7167563" y="6780213"/>
          <p14:tracePt t="44467" x="7219950" y="6742113"/>
          <p14:tracePt t="44483" x="7245350" y="6729413"/>
          <p14:tracePt t="44499" x="7297738" y="6689725"/>
          <p14:tracePt t="44516" x="7323138" y="6677025"/>
          <p14:tracePt t="44518" x="7335838" y="6664325"/>
          <p14:tracePt t="44533" x="7348538" y="6651625"/>
          <p14:tracePt t="44549" x="7388225" y="6626225"/>
          <p14:tracePt t="44567" x="7400925" y="6611938"/>
          <p14:tracePt t="44568" x="7413625" y="6599238"/>
          <p14:tracePt t="44583" x="7426325" y="6586538"/>
          <p14:tracePt t="44600" x="7439025" y="6573838"/>
          <p14:tracePt t="44602" x="7464425" y="6561138"/>
          <p14:tracePt t="44616" x="7478713" y="6548438"/>
          <p14:tracePt t="44633" x="7504113" y="6521450"/>
          <p14:tracePt t="44650" x="7516813" y="6508750"/>
          <p14:tracePt t="44652" x="7529513" y="6508750"/>
          <p14:tracePt t="44666" x="7542213" y="6496050"/>
          <p14:tracePt t="44682" x="7567613" y="6470650"/>
          <p14:tracePt t="44700" x="7594600" y="6445250"/>
          <p14:tracePt t="44702" x="7607300" y="6432550"/>
          <p14:tracePt t="44716" x="7632700" y="6405563"/>
          <p14:tracePt t="44733" x="7710488" y="6342063"/>
          <p14:tracePt t="44750" x="7775575" y="6289675"/>
          <p14:tracePt t="44752" x="7866063" y="6199188"/>
          <p14:tracePt t="44766" x="7969250" y="6108700"/>
          <p14:tracePt t="44784" x="8135938" y="5940425"/>
          <p14:tracePt t="44800" x="8201025" y="5864225"/>
          <p14:tracePt t="44816" x="8316913" y="5746750"/>
          <p14:tracePt t="44834" x="8407400" y="5643563"/>
          <p14:tracePt t="44850" x="8447088" y="5605463"/>
          <p14:tracePt t="44866" x="8510588" y="5527675"/>
          <p14:tracePt t="44883" x="8537575" y="5502275"/>
          <p14:tracePt t="44885" x="8562975" y="5475288"/>
          <p14:tracePt t="44899" x="8575675" y="5449888"/>
          <p14:tracePt t="45223" x="8678863" y="5462588"/>
          <p14:tracePt t="45236" x="8782050" y="5475288"/>
          <p14:tracePt t="45243" x="8885238" y="5489575"/>
          <p14:tracePt t="45255" x="8975725" y="5489575"/>
          <p14:tracePt t="45267" x="9053513" y="5489575"/>
          <p14:tracePt t="45283" x="9118600" y="5489575"/>
          <p14:tracePt t="45286" x="9169400" y="5489575"/>
          <p14:tracePt t="45300" x="9209088" y="5489575"/>
          <p14:tracePt t="45316" x="9272588" y="5475288"/>
          <p14:tracePt t="45333" x="9312275" y="5475288"/>
          <p14:tracePt t="45335" x="9337675" y="5475288"/>
          <p14:tracePt t="45350" x="9363075" y="5475288"/>
          <p14:tracePt t="45366" x="9402763" y="5475288"/>
          <p14:tracePt t="45382" x="9428163" y="5475288"/>
          <p14:tracePt t="45385" x="9440863" y="5475288"/>
          <p14:tracePt t="45399" x="9453563" y="5475288"/>
          <p14:tracePt t="45417" x="9480550" y="5475288"/>
          <p14:tracePt t="45436" x="9493250" y="5475288"/>
          <p14:tracePt t="45467" x="9505950" y="5475288"/>
          <p14:tracePt t="45488" x="9518650" y="5475288"/>
          <p14:tracePt t="45529" x="9531350" y="5475288"/>
          <p14:tracePt t="45569" x="9544050" y="5489575"/>
          <p14:tracePt t="45579" x="9544050" y="5502275"/>
          <p14:tracePt t="45589" x="9556750" y="5502275"/>
          <p14:tracePt t="45601" x="9556750" y="5514975"/>
          <p14:tracePt t="45616" x="9569450" y="5527675"/>
          <p14:tracePt t="45633" x="9583738" y="5565775"/>
          <p14:tracePt t="45649" x="9596438" y="5592763"/>
          <p14:tracePt t="45651" x="9609138" y="5605463"/>
          <p14:tracePt t="45666" x="9621838" y="5630863"/>
          <p14:tracePt t="45683" x="9634538" y="5683250"/>
          <p14:tracePt t="45699" x="9634538" y="5708650"/>
          <p14:tracePt t="45702" x="9647238" y="5734050"/>
          <p14:tracePt t="45716" x="9659938" y="5759450"/>
          <p14:tracePt t="45733" x="9674225" y="5799138"/>
          <p14:tracePt t="45749" x="9674225" y="5811838"/>
          <p14:tracePt t="45752" x="9674225" y="5824538"/>
          <p14:tracePt t="45767" x="9686925" y="5849938"/>
          <p14:tracePt t="45783" x="9686925" y="5864225"/>
          <p14:tracePt t="45786" x="9699625" y="5876925"/>
          <p14:tracePt t="45799" x="9699625" y="5902325"/>
          <p14:tracePt t="45816" x="9712325" y="5940425"/>
          <p14:tracePt t="45833" x="9712325" y="5980113"/>
          <p14:tracePt t="45850" x="9712325" y="6005513"/>
          <p14:tracePt t="45866" x="9712325" y="6057900"/>
          <p14:tracePt t="45883" x="9712325" y="6083300"/>
          <p14:tracePt t="45885" x="9712325" y="6108700"/>
          <p14:tracePt t="45899" x="9712325" y="6121400"/>
          <p14:tracePt t="45916" x="9686925" y="6173788"/>
          <p14:tracePt t="45933" x="9686925" y="6199188"/>
          <p14:tracePt t="45935" x="9674225" y="6211888"/>
          <p14:tracePt t="45949" x="9659938" y="6237288"/>
          <p14:tracePt t="45966" x="9634538" y="6264275"/>
          <p14:tracePt t="45968" x="9621838" y="6289675"/>
          <p14:tracePt t="45982" x="9609138" y="6315075"/>
          <p14:tracePt t="45999" x="9569450" y="6367463"/>
          <p14:tracePt t="46016" x="9531350" y="6405563"/>
          <p14:tracePt t="46033" x="9518650" y="6432550"/>
          <p14:tracePt t="46050" x="9493250" y="6457950"/>
          <p14:tracePt t="46067" x="9480550" y="6470650"/>
          <p14:tracePt t="46083" x="9466263" y="6483350"/>
          <p14:tracePt t="46101" x="9453563" y="6496050"/>
          <p14:tracePt t="46119" x="9440863" y="6508750"/>
          <p14:tracePt t="46140" x="9428163" y="6508750"/>
          <p14:tracePt t="46151" x="9428163" y="6521450"/>
          <p14:tracePt t="46166" x="9415463" y="6521450"/>
          <p14:tracePt t="46182" x="9415463" y="6535738"/>
          <p14:tracePt t="46200" x="9402763" y="6535738"/>
          <p14:tracePt t="46216" x="9390063" y="6548438"/>
          <p14:tracePt t="46234" x="9375775" y="6548438"/>
          <p14:tracePt t="46254" x="9363075" y="6561138"/>
          <p14:tracePt t="46274" x="9350375" y="6573838"/>
          <p14:tracePt t="46294" x="9337675" y="6573838"/>
          <p14:tracePt t="46304" x="9337675" y="6586538"/>
          <p14:tracePt t="46317" x="9324975" y="6586538"/>
          <p14:tracePt t="46335" x="9312275" y="6599238"/>
          <p14:tracePt t="46351" x="9299575" y="6599238"/>
          <p14:tracePt t="46355" x="9285288" y="6611938"/>
          <p14:tracePt t="46376" x="9272588" y="6611938"/>
          <p14:tracePt t="46387" x="9272588" y="6626225"/>
          <p14:tracePt t="46400" x="9259888" y="6626225"/>
          <p14:tracePt t="46418" x="9247188" y="6638925"/>
          <p14:tracePt t="46438" x="9234488" y="6638925"/>
          <p14:tracePt t="46451" x="9234488" y="6651625"/>
          <p14:tracePt t="46468" x="9209088" y="6651625"/>
          <p14:tracePt t="46488" x="9196388" y="6664325"/>
          <p14:tracePt t="46500" x="9182100" y="6664325"/>
          <p14:tracePt t="46516" x="9156700" y="6664325"/>
          <p14:tracePt t="46533" x="9144000" y="6677025"/>
          <p14:tracePt t="46549" x="9105900" y="6677025"/>
          <p14:tracePt t="46566" x="9091613" y="6677025"/>
          <p14:tracePt t="46568" x="9066213" y="6677025"/>
          <p14:tracePt t="46583" x="9028113" y="6677025"/>
          <p14:tracePt t="46599" x="9002713" y="6677025"/>
          <p14:tracePt t="46601" x="8950325" y="6677025"/>
          <p14:tracePt t="46616" x="8912225" y="6677025"/>
          <p14:tracePt t="46633" x="8821738" y="6677025"/>
          <p14:tracePt t="46649" x="8756650" y="6677025"/>
          <p14:tracePt t="47049" x="8691563" y="6664325"/>
          <p14:tracePt t="47059" x="8601075" y="6664325"/>
          <p14:tracePt t="47069" x="8523288" y="6651625"/>
          <p14:tracePt t="47083" x="8447088" y="6638925"/>
          <p14:tracePt t="47100" x="8369300" y="6638925"/>
          <p14:tracePt t="47102" x="8278813" y="6638925"/>
          <p14:tracePt t="47116" x="8188325" y="6626225"/>
          <p14:tracePt t="47133" x="7969250" y="6626225"/>
          <p14:tracePt t="47150" x="7761288" y="6611938"/>
          <p14:tracePt t="47166" x="7672388" y="6611938"/>
          <p14:tracePt t="47183" x="7464425" y="6611938"/>
          <p14:tracePt t="47200" x="7361238" y="6611938"/>
          <p14:tracePt t="47202" x="7270750" y="6611938"/>
          <p14:tracePt t="47216" x="7167563" y="6611938"/>
          <p14:tracePt t="47233" x="7077075" y="6611938"/>
          <p14:tracePt t="47235" x="6973888" y="6626225"/>
          <p14:tracePt t="47249" x="6870700" y="6626225"/>
          <p14:tracePt t="47266" x="6689725" y="6638925"/>
          <p14:tracePt t="47284" x="6611938" y="6638925"/>
          <p14:tracePt t="47286" x="6548438" y="6651625"/>
          <p14:tracePt t="47300" x="6483350" y="6651625"/>
          <p14:tracePt t="47316" x="6354763" y="6664325"/>
          <p14:tracePt t="47333" x="6302375" y="6664325"/>
          <p14:tracePt t="47335" x="6251575" y="6664325"/>
          <p14:tracePt t="47349" x="6211888" y="6677025"/>
          <p14:tracePt t="47366" x="6173788" y="6677025"/>
          <p14:tracePt t="47383" x="6148388" y="6689725"/>
          <p14:tracePt t="47385" x="6134100" y="6689725"/>
          <p14:tracePt t="47399" x="6121400" y="6689725"/>
          <p14:tracePt t="47416" x="6108700" y="6702425"/>
          <p14:tracePt t="47433" x="6096000" y="6716713"/>
          <p14:tracePt t="47450" x="6083300" y="6729413"/>
          <p14:tracePt t="47468" x="6070600" y="6742113"/>
          <p14:tracePt t="47487" x="6070600" y="6754813"/>
          <p14:tracePt t="47500" x="6057900" y="6754813"/>
          <p14:tracePt t="47517" x="6057900" y="6767513"/>
          <p14:tracePt t="47533" x="6043613" y="6767513"/>
          <p14:tracePt t="47549" x="6030913" y="6780213"/>
          <p14:tracePt t="47567" x="6018213" y="6780213"/>
          <p14:tracePt t="47583" x="6005513" y="6792913"/>
          <p14:tracePt t="47600" x="5992813" y="6805613"/>
          <p14:tracePt t="47602" x="5967413" y="6805613"/>
          <p14:tracePt t="47616" x="5940425" y="6805613"/>
          <p14:tracePt t="47633" x="5876925" y="6819900"/>
          <p14:tracePt t="47650" x="5811838" y="6832600"/>
          <p14:tracePt t="47666" x="5773738" y="6832600"/>
          <p14:tracePt t="47683" x="5708650" y="6832600"/>
          <p14:tracePt t="47700" x="5683250" y="6832600"/>
          <p14:tracePt t="47702" x="5656263" y="6832600"/>
          <p14:tracePt t="47716" x="5643563" y="6832600"/>
          <p14:tracePt t="47733" x="5618163" y="6832600"/>
          <p14:tracePt t="48059" x="5580063" y="6819900"/>
          <p14:tracePt t="48068" x="5540375" y="6792913"/>
          <p14:tracePt t="48079" x="5489575" y="6780213"/>
          <p14:tracePt t="48090" x="5449888" y="6754813"/>
          <p14:tracePt t="48102" x="5411788" y="6742113"/>
          <p14:tracePt t="48116" x="5372100" y="6716713"/>
          <p14:tracePt t="48119" x="5334000" y="6702425"/>
          <p14:tracePt t="48133" x="5281613" y="6689725"/>
          <p14:tracePt t="48150" x="5205413" y="6677025"/>
          <p14:tracePt t="48166" x="5153025" y="6664325"/>
          <p14:tracePt t="48183" x="5049838" y="6651625"/>
          <p14:tracePt t="48200" x="4997450" y="6651625"/>
          <p14:tracePt t="48202" x="4946650" y="6638925"/>
          <p14:tracePt t="48216" x="4908550" y="6638925"/>
          <p14:tracePt t="48233" x="4803775" y="6626225"/>
          <p14:tracePt t="48250" x="4740275" y="6626225"/>
          <p14:tracePt t="48252" x="4675188" y="6611938"/>
          <p14:tracePt t="48266" x="4610100" y="6611938"/>
          <p14:tracePt t="48284" x="4494213" y="6599238"/>
          <p14:tracePt t="48300" x="4456113" y="6599238"/>
          <p14:tracePt t="48317" x="4378325" y="6586538"/>
          <p14:tracePt t="48334" x="4352925" y="6586538"/>
          <p14:tracePt t="48336" x="4325938" y="6586538"/>
          <p14:tracePt t="48350" x="4313238" y="6586538"/>
          <p14:tracePt t="48366" x="4262438" y="6573838"/>
          <p14:tracePt t="48383" x="4249738" y="6573838"/>
          <p14:tracePt t="48386" x="4222750" y="6573838"/>
          <p14:tracePt t="48400" x="4197350" y="6573838"/>
          <p14:tracePt t="48416" x="4184650" y="6573838"/>
          <p14:tracePt t="48419" x="4171950" y="6573838"/>
          <p14:tracePt t="48434" x="4146550" y="6573838"/>
          <p14:tracePt t="48436" x="4132263" y="6573838"/>
          <p14:tracePt t="48450" x="4119563" y="6573838"/>
          <p14:tracePt t="48468" x="4106863" y="6573838"/>
          <p14:tracePt t="48483" x="4094163" y="6573838"/>
          <p14:tracePt t="48500" x="4081463" y="6573838"/>
          <p14:tracePt t="48518" x="4068763" y="6573838"/>
          <p14:tracePt t="48538" x="4056063" y="6573838"/>
          <p14:tracePt t="48569" x="4041775" y="6573838"/>
          <p14:tracePt t="48599" x="4029075" y="6573838"/>
          <p14:tracePt t="48640" x="4016375" y="6573838"/>
          <p14:tracePt t="48682" x="4003675" y="6573838"/>
          <p14:tracePt t="48702" x="4003675" y="6586538"/>
          <p14:tracePt t="48712" x="3990975" y="6586538"/>
          <p14:tracePt t="48742" x="3978275" y="6586538"/>
          <p14:tracePt t="48773" x="3978275" y="6599238"/>
          <p14:tracePt t="48785" x="3965575" y="6599238"/>
          <p14:tracePt t="48804" x="3951288" y="6611938"/>
          <p14:tracePt t="48823" x="3938588" y="6626225"/>
          <p14:tracePt t="48844" x="3925888" y="6626225"/>
          <p14:tracePt t="48854" x="3925888" y="6638925"/>
          <p14:tracePt t="48867" x="3913188" y="6638925"/>
          <p14:tracePt t="48895" x="3900488" y="6638925"/>
          <p14:tracePt t="48906" x="3900488" y="6651625"/>
          <p14:tracePt t="48946" x="3887788" y="6651625"/>
          <p14:tracePt t="48977" x="3887788" y="6664325"/>
          <p14:tracePt t="49028" x="3900488" y="6664325"/>
          <p14:tracePt t="49037" x="3913188" y="6664325"/>
          <p14:tracePt t="49051" x="3925888" y="6664325"/>
          <p14:tracePt t="49066" x="3965575" y="6651625"/>
          <p14:tracePt t="49068" x="4016375" y="6638925"/>
          <p14:tracePt t="49083" x="4068763" y="6626225"/>
          <p14:tracePt t="49100" x="4146550" y="6611938"/>
          <p14:tracePt t="49102" x="4222750" y="6599238"/>
          <p14:tracePt t="49116" x="4313238" y="6586538"/>
          <p14:tracePt t="49133" x="4481513" y="6561138"/>
          <p14:tracePt t="49150" x="4727575" y="6548438"/>
          <p14:tracePt t="49166" x="4843463" y="6535738"/>
          <p14:tracePt t="49183" x="5024438" y="6521450"/>
          <p14:tracePt t="49199" x="5102225" y="6521450"/>
          <p14:tracePt t="49202" x="5178425" y="6508750"/>
          <p14:tracePt t="49216" x="5256213" y="6508750"/>
          <p14:tracePt t="49233" x="5334000" y="6508750"/>
          <p14:tracePt t="49235" x="5411788" y="6496050"/>
          <p14:tracePt t="49250" x="5475288" y="6496050"/>
          <p14:tracePt t="49270" x="5580063" y="6496050"/>
          <p14:tracePt t="49283" x="5618163" y="6496050"/>
          <p14:tracePt t="49286" x="5643563" y="6496050"/>
          <p14:tracePt t="49299" x="5670550" y="6496050"/>
          <p14:tracePt t="49316" x="5708650" y="6496050"/>
          <p14:tracePt t="49333" x="5734050" y="6496050"/>
          <p14:tracePt t="49335" x="5746750" y="6496050"/>
          <p14:tracePt t="49349" x="5759450" y="6496050"/>
          <p14:tracePt t="49366" x="5773738" y="6496050"/>
          <p14:tracePt t="49382" x="5786438" y="6508750"/>
          <p14:tracePt t="49399" x="5799138" y="6508750"/>
          <p14:tracePt t="49417" x="5811838" y="6508750"/>
          <p14:tracePt t="49433" x="5824538" y="6521450"/>
          <p14:tracePt t="49449" x="5837238" y="6521450"/>
          <p14:tracePt t="49467" x="5849938" y="6521450"/>
          <p14:tracePt t="49469" x="5864225" y="6521450"/>
          <p14:tracePt t="49488" x="5876925" y="6535738"/>
          <p14:tracePt t="49499" x="5889625" y="6535738"/>
          <p14:tracePt t="49516" x="5902325" y="6535738"/>
          <p14:tracePt t="49518" x="5915025" y="6535738"/>
          <p14:tracePt t="49533" x="5927725" y="6535738"/>
          <p14:tracePt t="49550" x="5940425" y="6535738"/>
          <p14:tracePt t="49552" x="5954713" y="6535738"/>
          <p14:tracePt t="49566" x="5967413" y="6535738"/>
          <p14:tracePt t="49568" x="5980113" y="6535738"/>
          <p14:tracePt t="49583" x="6005513" y="6535738"/>
          <p14:tracePt t="49600" x="6030913" y="6535738"/>
          <p14:tracePt t="49602" x="6057900" y="6535738"/>
          <p14:tracePt t="49616" x="6083300" y="6521450"/>
          <p14:tracePt t="49633" x="6134100" y="6508750"/>
          <p14:tracePt t="49650" x="6186488" y="6483350"/>
          <p14:tracePt t="49666" x="6211888" y="6483350"/>
          <p14:tracePt t="49683" x="6251575" y="6457950"/>
          <p14:tracePt t="49700" x="6276975" y="6445250"/>
          <p14:tracePt t="49702" x="6302375" y="6432550"/>
          <p14:tracePt t="49716" x="6327775" y="6418263"/>
          <p14:tracePt t="49733" x="6342063" y="6418263"/>
          <p14:tracePt t="49736" x="6354763" y="6405563"/>
          <p14:tracePt t="49749" x="6367463" y="6392863"/>
          <p14:tracePt t="49752" x="6380163" y="6392863"/>
          <p14:tracePt t="49766" x="6392863" y="6380163"/>
          <p14:tracePt t="50069" x="6432550" y="6392863"/>
          <p14:tracePt t="50079" x="6483350" y="6405563"/>
          <p14:tracePt t="50091" x="6535738" y="6418263"/>
          <p14:tracePt t="50102" x="6599238" y="6418263"/>
          <p14:tracePt t="50117" x="6664325" y="6432550"/>
          <p14:tracePt t="50120" x="6716713" y="6432550"/>
          <p14:tracePt t="50133" x="6767513" y="6445250"/>
          <p14:tracePt t="50150" x="6805613" y="6445250"/>
          <p14:tracePt t="50152" x="6845300" y="6445250"/>
          <p14:tracePt t="50166" x="6870700" y="6445250"/>
          <p14:tracePt t="50182" x="6935788" y="6445250"/>
          <p14:tracePt t="50199" x="6948488" y="6445250"/>
          <p14:tracePt t="50201" x="6973888" y="6445250"/>
          <p14:tracePt t="50216" x="6986588" y="6445250"/>
          <p14:tracePt t="50233" x="7013575" y="6445250"/>
          <p14:tracePt t="50235" x="7026275" y="6432550"/>
          <p14:tracePt t="50250" x="7051675" y="6432550"/>
          <p14:tracePt t="50266" x="7089775" y="6432550"/>
          <p14:tracePt t="50283" x="7104063" y="6432550"/>
          <p14:tracePt t="50285" x="7129463" y="6418263"/>
          <p14:tracePt t="50299" x="7142163" y="6418263"/>
          <p14:tracePt t="50316" x="7194550" y="6405563"/>
          <p14:tracePt t="50333" x="7219950" y="6405563"/>
          <p14:tracePt t="50335" x="7258050" y="6405563"/>
          <p14:tracePt t="50350" x="7297738" y="6392863"/>
          <p14:tracePt t="50366" x="7361238" y="6380163"/>
          <p14:tracePt t="50383" x="7400925" y="6367463"/>
          <p14:tracePt t="50400" x="7451725" y="6367463"/>
          <p14:tracePt t="50416" x="7478713" y="6354763"/>
          <p14:tracePt t="50418" x="7491413" y="6354763"/>
          <p14:tracePt t="50432" x="7504113" y="6342063"/>
          <p14:tracePt t="50449" x="7529513" y="6342063"/>
          <p14:tracePt t="50755" x="7581900" y="6342063"/>
          <p14:tracePt t="50765" x="7645400" y="6342063"/>
          <p14:tracePt t="50775" x="7723188" y="6342063"/>
          <p14:tracePt t="50786" x="7788275" y="6342063"/>
          <p14:tracePt t="50800" x="7851775" y="6342063"/>
          <p14:tracePt t="50816" x="7956550" y="6342063"/>
          <p14:tracePt t="50835" x="8045450" y="6342063"/>
          <p14:tracePt t="50849" x="8085138" y="6342063"/>
          <p14:tracePt t="50866" x="8123238" y="6342063"/>
          <p14:tracePt t="50868" x="8150225" y="6342063"/>
          <p14:tracePt t="50884" x="8188325" y="6342063"/>
          <p14:tracePt t="50886" x="8213725" y="6342063"/>
          <p14:tracePt t="50899" x="8240713" y="6342063"/>
          <p14:tracePt t="50916" x="8266113" y="6342063"/>
          <p14:tracePt t="50918" x="8291513" y="6342063"/>
          <p14:tracePt t="50933" x="8316913" y="6342063"/>
          <p14:tracePt t="50950" x="8369300" y="6342063"/>
          <p14:tracePt t="50967" x="8394700" y="6342063"/>
          <p14:tracePt t="50969" x="8420100" y="6342063"/>
          <p14:tracePt t="50983" x="8447088" y="6342063"/>
          <p14:tracePt t="50999" x="8497888" y="6342063"/>
          <p14:tracePt t="51016" x="8523288" y="6342063"/>
          <p14:tracePt t="51018" x="8550275" y="6342063"/>
          <p14:tracePt t="51033" x="8575675" y="6342063"/>
          <p14:tracePt t="51050" x="8601075" y="6342063"/>
          <p14:tracePt t="51052" x="8628063" y="6342063"/>
          <p14:tracePt t="51066" x="8640763" y="6342063"/>
          <p14:tracePt t="51083" x="8691563" y="6354763"/>
          <p14:tracePt t="51100" x="8718550" y="6354763"/>
          <p14:tracePt t="51102" x="8743950" y="6354763"/>
          <p14:tracePt t="51116" x="8756650" y="6354763"/>
          <p14:tracePt t="51132" x="8807450" y="6367463"/>
          <p14:tracePt t="51150" x="8834438" y="6367463"/>
          <p14:tracePt t="51152" x="8859838" y="6367463"/>
          <p14:tracePt t="51166" x="8885238" y="6367463"/>
          <p14:tracePt t="51183" x="8897938" y="6367463"/>
          <p14:tracePt t="51185" x="8924925" y="6367463"/>
          <p14:tracePt t="51199" x="8950325" y="6367463"/>
          <p14:tracePt t="51202" x="8975725" y="6367463"/>
          <p14:tracePt t="51216" x="8988425" y="6367463"/>
          <p14:tracePt t="51233" x="9015413" y="6367463"/>
          <p14:tracePt t="51235" x="9040813" y="6367463"/>
          <p14:tracePt t="51250" x="9066213" y="6367463"/>
          <p14:tracePt t="51266" x="9105900" y="6367463"/>
          <p14:tracePt t="51283" x="9131300" y="6367463"/>
          <p14:tracePt t="51285" x="9156700" y="6367463"/>
          <p14:tracePt t="51300" x="9169400" y="6367463"/>
          <p14:tracePt t="51316" x="9209088" y="6367463"/>
          <p14:tracePt t="51333" x="9221788" y="6367463"/>
          <p14:tracePt t="51349" x="9247188" y="6367463"/>
          <p14:tracePt t="51366" x="9259888" y="6367463"/>
          <p14:tracePt t="51395" x="9272588" y="6367463"/>
          <p14:tracePt t="51712" x="9337675" y="6354763"/>
          <p14:tracePt t="51722" x="9402763" y="6354763"/>
          <p14:tracePt t="51734" x="9466263" y="6354763"/>
          <p14:tracePt t="51749" x="9531350" y="6342063"/>
          <p14:tracePt t="51766" x="9621838" y="6342063"/>
          <p14:tracePt t="51783" x="9674225" y="6342063"/>
          <p14:tracePt t="51785" x="9712325" y="6342063"/>
          <p14:tracePt t="51799" x="9764713" y="6327775"/>
          <p14:tracePt t="51816" x="9840913" y="6327775"/>
          <p14:tracePt t="51833" x="9880600" y="6315075"/>
          <p14:tracePt t="51834" x="9906000" y="6315075"/>
          <p14:tracePt t="51849" x="9931400" y="6315075"/>
          <p14:tracePt t="51866" x="9958388" y="6302375"/>
          <p14:tracePt t="51868" x="9983788" y="6302375"/>
          <p14:tracePt t="51883" x="10009188" y="6302375"/>
          <p14:tracePt t="51885" x="10034588" y="6302375"/>
          <p14:tracePt t="51899" x="10061575" y="6289675"/>
          <p14:tracePt t="51916" x="10086975" y="6289675"/>
          <p14:tracePt t="51919" x="10112375" y="6289675"/>
          <p14:tracePt t="51932" x="10137775" y="6289675"/>
          <p14:tracePt t="51949" x="10190163" y="6289675"/>
          <p14:tracePt t="51967" x="10228263" y="6276975"/>
          <p14:tracePt t="52003" x="10267950" y="6276975"/>
          <p14:tracePt t="52010" x="10280650" y="6264275"/>
          <p14:tracePt t="52018" x="10306050" y="6264275"/>
          <p14:tracePt t="52032" x="10318750" y="6264275"/>
          <p14:tracePt t="52064" x="10345738" y="6264275"/>
          <p14:tracePt t="52077" x="10358438" y="6251575"/>
          <p14:tracePt t="52090" x="10371138" y="6251575"/>
          <p14:tracePt t="52110" x="10383838" y="6251575"/>
          <p14:tracePt t="52140" x="10396538" y="6237288"/>
          <p14:tracePt t="52182" x="10396538" y="6224588"/>
          <p14:tracePt t="52224" x="10396538" y="6211888"/>
          <p14:tracePt t="52266" x="10383838" y="6199188"/>
          <p14:tracePt t="52284" x="10371138" y="6199188"/>
          <p14:tracePt t="52303" x="10358438" y="6199188"/>
          <p14:tracePt t="52325" x="10358438" y="6186488"/>
          <p14:tracePt t="52334" x="10345738" y="6186488"/>
          <p14:tracePt t="52356" x="10331450" y="6186488"/>
          <p14:tracePt t="52376" x="10318750" y="6173788"/>
          <p14:tracePt t="52395" x="10306050" y="6173788"/>
          <p14:tracePt t="52407" x="10293350" y="6173788"/>
          <p14:tracePt t="52426" x="10280650" y="6173788"/>
          <p14:tracePt t="52436" x="10267950" y="6173788"/>
          <p14:tracePt t="52449" x="10255250" y="6173788"/>
          <p14:tracePt t="52468" x="10242550" y="6173788"/>
          <p14:tracePt t="52483" x="10228263" y="6173788"/>
          <p14:tracePt t="52499" x="10190163" y="6173788"/>
          <p14:tracePt t="52517" x="10152063" y="6186488"/>
          <p14:tracePt t="52534" x="10125075" y="6199188"/>
          <p14:tracePt t="52550" x="10099675" y="6199188"/>
          <p14:tracePt t="52553" x="10061575" y="6211888"/>
          <p14:tracePt t="52566" x="10021888" y="6224588"/>
          <p14:tracePt t="52583" x="9918700" y="6251575"/>
          <p14:tracePt t="52600" x="9867900" y="6276975"/>
          <p14:tracePt t="52602" x="9815513" y="6289675"/>
          <p14:tracePt t="52616" x="9764713" y="6302375"/>
          <p14:tracePt t="52634" x="9659938" y="6327775"/>
          <p14:tracePt t="52651" x="9569450" y="6354763"/>
          <p14:tracePt t="52666" x="9518650" y="6367463"/>
          <p14:tracePt t="52683" x="9428163" y="6392863"/>
          <p14:tracePt t="52700" x="9390063" y="6392863"/>
          <p14:tracePt t="52702" x="9337675" y="6405563"/>
          <p14:tracePt t="52716" x="9299575" y="6418263"/>
          <p14:tracePt t="52734" x="9196388" y="6445250"/>
          <p14:tracePt t="52750" x="9144000" y="6457950"/>
          <p14:tracePt t="52753" x="9091613" y="6470650"/>
          <p14:tracePt t="52766" x="9053513" y="6483350"/>
          <p14:tracePt t="52783" x="9015413" y="6496050"/>
          <p14:tracePt t="52785" x="8975725" y="6508750"/>
          <p14:tracePt t="52800" x="8924925" y="6521450"/>
          <p14:tracePt t="52816" x="8834438" y="6548438"/>
          <p14:tracePt t="52834" x="8756650" y="6561138"/>
          <p14:tracePt t="52850" x="8704263" y="6573838"/>
          <p14:tracePt t="52868" x="8601075" y="6611938"/>
          <p14:tracePt t="52883" x="8550275" y="6626225"/>
          <p14:tracePt t="52886" x="8497888" y="6651625"/>
          <p14:tracePt t="52899" x="8447088" y="6664325"/>
          <p14:tracePt t="52916" x="8407400" y="6689725"/>
          <p14:tracePt t="52918" x="8356600" y="6702425"/>
          <p14:tracePt t="52934" x="8329613" y="6716713"/>
          <p14:tracePt t="52937" x="8304213" y="6729413"/>
          <p14:tracePt t="52950" x="8278813" y="6742113"/>
          <p14:tracePt t="52966" x="8266113" y="6742113"/>
          <p14:tracePt t="52968" x="8253413" y="6742113"/>
          <p14:tracePt t="52983" x="8240713" y="6754813"/>
          <p14:tracePt t="53243" x="8240713" y="6716713"/>
          <p14:tracePt t="53254" x="8213725" y="6664325"/>
          <p14:tracePt t="53264" x="8162925" y="6573838"/>
          <p14:tracePt t="53273" x="8085138" y="6445250"/>
          <p14:tracePt t="53284" x="7994650" y="6327775"/>
          <p14:tracePt t="53299" x="7891463" y="6199188"/>
          <p14:tracePt t="53316" x="7723188" y="6005513"/>
          <p14:tracePt t="53333" x="7645400" y="5927725"/>
          <p14:tracePt t="53336" x="7554913" y="5849938"/>
          <p14:tracePt t="53350" x="7478713" y="5773738"/>
          <p14:tracePt t="53367" x="7373938" y="5695950"/>
          <p14:tracePt t="53384" x="7335838" y="5656263"/>
          <p14:tracePt t="53387" x="7297738" y="5630863"/>
          <p14:tracePt t="53399" x="7270750" y="5618163"/>
          <p14:tracePt t="53416" x="7232650" y="5605463"/>
          <p14:tracePt t="53419" x="7219950" y="5592763"/>
          <p14:tracePt t="53433" x="7194550" y="5580063"/>
          <p14:tracePt t="53435" x="7167563" y="5565775"/>
          <p14:tracePt t="53450" x="7154863" y="5553075"/>
          <p14:tracePt t="53468" x="7142163" y="5540375"/>
          <p14:tracePt t="53471" x="7129463" y="5527675"/>
          <p14:tracePt t="53483" x="7116763" y="5514975"/>
          <p14:tracePt t="53500" x="7089775" y="5502275"/>
          <p14:tracePt t="53517" x="7077075" y="5502275"/>
          <p14:tracePt t="53533" x="7064375" y="5489575"/>
          <p14:tracePt t="53549" x="7051675" y="5489575"/>
          <p14:tracePt t="53566" x="7038975" y="5489575"/>
          <p14:tracePt t="53582" x="7026275" y="5489575"/>
          <p14:tracePt t="53899" x="6961188" y="5399088"/>
          <p14:tracePt t="53907" x="6792913" y="5256213"/>
          <p14:tracePt t="53918" x="6508750" y="5049838"/>
          <p14:tracePt t="53933" x="6302375" y="4908550"/>
          <p14:tracePt t="53950" x="6043613" y="4791075"/>
          <p14:tracePt t="53967" x="5889625" y="4752975"/>
          <p14:tracePt t="53983" x="5824538" y="4740275"/>
          <p14:tracePt t="53999" x="5746750" y="4727575"/>
          <p14:tracePt t="54017" x="5683250" y="4727575"/>
          <p14:tracePt t="54033" x="5656263" y="4713288"/>
          <p14:tracePt t="54049" x="5618163" y="4713288"/>
          <p14:tracePt t="54068" x="5592763" y="4713288"/>
          <p14:tracePt t="54070" x="5580063" y="4713288"/>
          <p14:tracePt t="54082" x="5565775" y="4713288"/>
          <p14:tracePt t="54100" x="5540375" y="4713288"/>
          <p14:tracePt t="54102" x="5527675" y="4713288"/>
          <p14:tracePt t="54116" x="5514975" y="4713288"/>
          <p14:tracePt t="54133" x="5475288" y="4713288"/>
          <p14:tracePt t="54151" x="5462588" y="4713288"/>
          <p14:tracePt t="54166" x="5449888" y="4713288"/>
          <p14:tracePt t="54183" x="5424488" y="4713288"/>
          <p14:tracePt t="54201" x="5411788" y="4713288"/>
          <p14:tracePt t="54216" x="5399088" y="4713288"/>
          <p14:tracePt t="54234" x="5386388" y="4713288"/>
          <p14:tracePt t="54249" x="5372100" y="4727575"/>
          <p14:tracePt t="54267" x="5359400" y="4727575"/>
          <p14:tracePt t="54283" x="5346700" y="4727575"/>
          <p14:tracePt t="54302" x="5334000" y="4727575"/>
          <p14:tracePt t="54304" x="5321300" y="4740275"/>
          <p14:tracePt t="54324" x="5308600" y="4740275"/>
          <p14:tracePt t="54334" x="5295900" y="4740275"/>
          <p14:tracePt t="54355" x="5281613" y="4740275"/>
          <p14:tracePt t="54367" x="5268913" y="4740275"/>
          <p14:tracePt t="54386" x="5256213" y="4740275"/>
          <p14:tracePt t="54399" x="5243513" y="4752975"/>
          <p14:tracePt t="54416" x="5230813" y="4752975"/>
          <p14:tracePt t="54433" x="5218113" y="4752975"/>
          <p14:tracePt t="54449" x="5205413" y="4752975"/>
          <p14:tracePt t="54466" x="5205413" y="4765675"/>
          <p14:tracePt t="54468" x="5192713" y="4765675"/>
          <p14:tracePt t="54488" x="5178425" y="4765675"/>
          <p14:tracePt t="54508" x="5165725" y="4765675"/>
          <p14:tracePt t="54529" x="5153025" y="4765675"/>
          <p14:tracePt t="54539" x="5153025" y="4778375"/>
          <p14:tracePt t="54552" x="5140325" y="4778375"/>
          <p14:tracePt t="54590" x="5127625" y="4778375"/>
          <p14:tracePt t="54624" x="5114925" y="4778375"/>
          <p14:tracePt t="54652" x="5102225" y="4778375"/>
          <p14:tracePt t="54662" x="5102225" y="4791075"/>
          <p14:tracePt t="54692" x="5087938" y="4791075"/>
          <p14:tracePt t="54723" x="5075238" y="4791075"/>
          <p14:tracePt t="54735" x="5075238" y="4803775"/>
          <p14:tracePt t="54754" x="5062538" y="4803775"/>
          <p14:tracePt t="54794" x="5049838" y="4803775"/>
          <p14:tracePt t="54825" x="5037138" y="4803775"/>
          <p14:tracePt t="54855" x="5024438" y="4803775"/>
          <p14:tracePt t="54873" x="5011738" y="4803775"/>
          <p14:tracePt t="56488" x="5024438" y="4803775"/>
          <p14:tracePt t="56503" x="5037138" y="4803775"/>
          <p14:tracePt t="56510" x="5062538" y="4818063"/>
          <p14:tracePt t="56517" x="5087938" y="4818063"/>
          <p14:tracePt t="56533" x="5114925" y="4818063"/>
          <p14:tracePt t="56550" x="5281613" y="479107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83F5-03E2-3898-1C2B-C23C42E2C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9F7F6-5F0E-45EF-4948-CC071E419DD4}"/>
              </a:ext>
            </a:extLst>
          </p:cNvPr>
          <p:cNvSpPr>
            <a:spLocks noGrp="1"/>
          </p:cNvSpPr>
          <p:nvPr>
            <p:ph type="title"/>
          </p:nvPr>
        </p:nvSpPr>
        <p:spPr>
          <a:xfrm>
            <a:off x="657219" y="2356766"/>
            <a:ext cx="10515600" cy="1072234"/>
          </a:xfrm>
        </p:spPr>
        <p:txBody>
          <a:bodyPr>
            <a:normAutofit/>
          </a:bodyPr>
          <a:lstStyle/>
          <a:p>
            <a:r>
              <a:rPr lang="en-GB" sz="4000" dirty="0">
                <a:latin typeface="Raavi" panose="020B0502040204020203" pitchFamily="34" charset="0"/>
                <a:cs typeface="Raavi" panose="020B0502040204020203" pitchFamily="34" charset="0"/>
              </a:rPr>
              <a:t>Recommendations</a:t>
            </a:r>
            <a:endParaRPr lang="en-NG" sz="4000" dirty="0">
              <a:latin typeface="Raavi" panose="020B0502040204020203" pitchFamily="34" charset="0"/>
              <a:cs typeface="Raavi" panose="020B0502040204020203" pitchFamily="34" charset="0"/>
            </a:endParaRPr>
          </a:p>
        </p:txBody>
      </p:sp>
      <p:sp>
        <p:nvSpPr>
          <p:cNvPr id="7" name="TextBox 6">
            <a:extLst>
              <a:ext uri="{FF2B5EF4-FFF2-40B4-BE49-F238E27FC236}">
                <a16:creationId xmlns:a16="http://schemas.microsoft.com/office/drawing/2014/main" id="{F1F8D3F9-36AF-DF47-77B9-8C6CA060DBB3}"/>
              </a:ext>
            </a:extLst>
          </p:cNvPr>
          <p:cNvSpPr txBox="1"/>
          <p:nvPr/>
        </p:nvSpPr>
        <p:spPr>
          <a:xfrm>
            <a:off x="183873" y="311985"/>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sp>
        <p:nvSpPr>
          <p:cNvPr id="12" name="Freeform: Shape 11">
            <a:extLst>
              <a:ext uri="{FF2B5EF4-FFF2-40B4-BE49-F238E27FC236}">
                <a16:creationId xmlns:a16="http://schemas.microsoft.com/office/drawing/2014/main" id="{9F4739F4-E04E-1C65-9702-8D9844E9DF16}"/>
              </a:ext>
            </a:extLst>
          </p:cNvPr>
          <p:cNvSpPr/>
          <p:nvPr/>
        </p:nvSpPr>
        <p:spPr>
          <a:xfrm rot="18613188">
            <a:off x="5149485" y="-174190"/>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solidFill>
            <a:schemeClr val="accent2">
              <a:lumMod val="75000"/>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a:p>
        </p:txBody>
      </p:sp>
      <p:sp>
        <p:nvSpPr>
          <p:cNvPr id="4" name="TextBox 3">
            <a:extLst>
              <a:ext uri="{FF2B5EF4-FFF2-40B4-BE49-F238E27FC236}">
                <a16:creationId xmlns:a16="http://schemas.microsoft.com/office/drawing/2014/main" id="{8A9EB90C-0097-6961-C3E1-9ABC62F00190}"/>
              </a:ext>
            </a:extLst>
          </p:cNvPr>
          <p:cNvSpPr txBox="1"/>
          <p:nvPr/>
        </p:nvSpPr>
        <p:spPr>
          <a:xfrm>
            <a:off x="5404513" y="2702256"/>
            <a:ext cx="6787487" cy="3693319"/>
          </a:xfrm>
          <a:prstGeom prst="rect">
            <a:avLst/>
          </a:prstGeom>
          <a:noFill/>
        </p:spPr>
        <p:txBody>
          <a:bodyPr wrap="square">
            <a:spAutoFit/>
          </a:bodyPr>
          <a:lstStyle/>
          <a:p>
            <a:pPr marL="285750" indent="-285750">
              <a:buFont typeface="Courier New" panose="02070309020205020404" pitchFamily="49" charset="0"/>
              <a:buChar char="o"/>
            </a:pPr>
            <a:r>
              <a:rPr lang="en-GB" b="0" i="0" dirty="0">
                <a:solidFill>
                  <a:schemeClr val="bg1"/>
                </a:solidFill>
                <a:effectLst/>
                <a:latin typeface="Helvetica Neue"/>
              </a:rPr>
              <a:t>Determine which factors have the most significant impact on sales ratios and overall market trends.</a:t>
            </a:r>
          </a:p>
          <a:p>
            <a:endParaRPr lang="en-GB" b="0" i="0" dirty="0">
              <a:solidFill>
                <a:schemeClr val="bg1"/>
              </a:solidFill>
              <a:effectLst/>
              <a:latin typeface="Helvetica Neue"/>
            </a:endParaRPr>
          </a:p>
          <a:p>
            <a:pPr marL="285750" indent="-285750">
              <a:buFont typeface="Courier New" panose="02070309020205020404" pitchFamily="49" charset="0"/>
              <a:buChar char="o"/>
            </a:pPr>
            <a:endParaRPr lang="en-GB" dirty="0">
              <a:solidFill>
                <a:schemeClr val="bg1"/>
              </a:solidFill>
              <a:latin typeface="Helvetica Neue"/>
            </a:endParaRPr>
          </a:p>
          <a:p>
            <a:pPr marL="285750" indent="-285750">
              <a:buFont typeface="Courier New" panose="02070309020205020404" pitchFamily="49" charset="0"/>
              <a:buChar char="o"/>
            </a:pPr>
            <a:r>
              <a:rPr lang="en-GB" b="0" i="0" dirty="0">
                <a:solidFill>
                  <a:schemeClr val="bg1"/>
                </a:solidFill>
                <a:effectLst/>
                <a:latin typeface="Helvetica Neue"/>
              </a:rPr>
              <a:t>Consider potential policy interventions or market interventions to address any identified challenges or issues.</a:t>
            </a:r>
          </a:p>
          <a:p>
            <a:pPr marL="285750" indent="-285750">
              <a:buFont typeface="Courier New" panose="02070309020205020404" pitchFamily="49" charset="0"/>
              <a:buChar char="o"/>
            </a:pPr>
            <a:endParaRPr lang="en-GB" dirty="0">
              <a:solidFill>
                <a:schemeClr val="bg1"/>
              </a:solidFill>
              <a:latin typeface="Helvetica Neue"/>
            </a:endParaRPr>
          </a:p>
          <a:p>
            <a:pPr marL="285750" indent="-285750">
              <a:buFont typeface="Courier New" panose="02070309020205020404" pitchFamily="49" charset="0"/>
              <a:buChar char="o"/>
            </a:pPr>
            <a:endParaRPr lang="en-GB" b="0" i="0" dirty="0">
              <a:solidFill>
                <a:schemeClr val="bg1"/>
              </a:solidFill>
              <a:effectLst/>
              <a:latin typeface="Helvetica Neue"/>
            </a:endParaRPr>
          </a:p>
          <a:p>
            <a:pPr marL="285750" indent="-285750">
              <a:buFont typeface="Courier New" panose="02070309020205020404" pitchFamily="49" charset="0"/>
              <a:buChar char="o"/>
            </a:pPr>
            <a:endParaRPr lang="en-GB" dirty="0">
              <a:solidFill>
                <a:schemeClr val="bg1"/>
              </a:solidFill>
              <a:latin typeface="Helvetica Neue"/>
            </a:endParaRPr>
          </a:p>
          <a:p>
            <a:pPr marL="285750" indent="-285750">
              <a:buFont typeface="Courier New" panose="02070309020205020404" pitchFamily="49" charset="0"/>
              <a:buChar char="o"/>
            </a:pPr>
            <a:endParaRPr lang="en-GB" dirty="0">
              <a:solidFill>
                <a:schemeClr val="bg1"/>
              </a:solidFill>
            </a:endParaRPr>
          </a:p>
          <a:p>
            <a:endParaRPr lang="en-GB" sz="1800" b="0" i="0" kern="1200" dirty="0">
              <a:solidFill>
                <a:schemeClr val="bg1"/>
              </a:solidFill>
              <a:effectLst/>
              <a:latin typeface="+mn-lt"/>
              <a:ea typeface="+mn-ea"/>
              <a:cs typeface="+mn-cs"/>
            </a:endParaRPr>
          </a:p>
          <a:p>
            <a:endParaRPr lang="en-GB" dirty="0">
              <a:solidFill>
                <a:schemeClr val="bg1"/>
              </a:solidFill>
            </a:endParaRPr>
          </a:p>
          <a:p>
            <a:endParaRPr lang="en-GB" sz="1800" b="0" i="0" kern="1200" dirty="0">
              <a:solidFill>
                <a:schemeClr val="bg1"/>
              </a:solidFill>
              <a:effectLst/>
              <a:latin typeface="+mn-lt"/>
              <a:ea typeface="+mn-ea"/>
              <a:cs typeface="+mn-cs"/>
            </a:endParaRPr>
          </a:p>
        </p:txBody>
      </p:sp>
      <p:pic>
        <p:nvPicPr>
          <p:cNvPr id="6" name="Audio 5">
            <a:hlinkClick r:id="" action="ppaction://media"/>
            <a:extLst>
              <a:ext uri="{FF2B5EF4-FFF2-40B4-BE49-F238E27FC236}">
                <a16:creationId xmlns:a16="http://schemas.microsoft.com/office/drawing/2014/main" id="{86109697-97CA-6989-A996-41CB4D5CAA8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6940842"/>
      </p:ext>
    </p:extLst>
  </p:cSld>
  <p:clrMapOvr>
    <a:masterClrMapping/>
  </p:clrMapOvr>
  <mc:AlternateContent xmlns:mc="http://schemas.openxmlformats.org/markup-compatibility/2006">
    <mc:Choice xmlns:p14="http://schemas.microsoft.com/office/powerpoint/2010/main" Requires="p14">
      <p:transition spd="slow" p14:dur="2000" advTm="23890"/>
    </mc:Choice>
    <mc:Fallback>
      <p:transition spd="slow" advTm="23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11" x="5308600" y="4752975"/>
          <p14:tracePt t="2021" x="5334000" y="4713288"/>
          <p14:tracePt t="2033" x="5372100" y="4675188"/>
          <p14:tracePt t="2046" x="5386388" y="4649788"/>
          <p14:tracePt t="2063" x="5437188" y="4597400"/>
          <p14:tracePt t="2080" x="5462588" y="4572000"/>
          <p14:tracePt t="2082" x="5502275" y="4546600"/>
          <p14:tracePt t="2096" x="5527675" y="4506913"/>
          <p14:tracePt t="2113" x="5565775" y="4468813"/>
          <p14:tracePt t="2115" x="5618163" y="4403725"/>
          <p14:tracePt t="2130" x="5656263" y="4340225"/>
          <p14:tracePt t="2146" x="5759450" y="4197350"/>
          <p14:tracePt t="2163" x="5786438" y="4146550"/>
          <p14:tracePt t="2165" x="5824538" y="4094163"/>
          <p14:tracePt t="2180" x="5837238" y="4056063"/>
          <p14:tracePt t="2196" x="5876925" y="3965575"/>
          <p14:tracePt t="2214" x="5889625" y="3900488"/>
          <p14:tracePt t="2230" x="5889625" y="3875088"/>
          <p14:tracePt t="2246" x="5889625" y="3822700"/>
          <p14:tracePt t="2263" x="5902325" y="3797300"/>
          <p14:tracePt t="2265" x="5902325" y="3771900"/>
          <p14:tracePt t="2280" x="5902325" y="3757613"/>
          <p14:tracePt t="2296" x="5902325" y="3732213"/>
          <p14:tracePt t="2299" x="5902325" y="3706813"/>
          <p14:tracePt t="2313" x="5902325" y="3681413"/>
          <p14:tracePt t="2330" x="5902325" y="3616325"/>
          <p14:tracePt t="2346" x="5889625" y="3590925"/>
          <p14:tracePt t="2349" x="5889625" y="3563938"/>
          <p14:tracePt t="2363" x="5889625" y="3525838"/>
          <p14:tracePt t="2380" x="5876925" y="3473450"/>
          <p14:tracePt t="2397" x="5864225" y="3409950"/>
          <p14:tracePt t="2413" x="5849938" y="3384550"/>
          <p14:tracePt t="2429" x="5837238" y="3344863"/>
          <p14:tracePt t="2447" x="5824538" y="3319463"/>
          <p14:tracePt t="2449" x="5824538" y="3294063"/>
          <p14:tracePt t="2463" x="5811838" y="3267075"/>
          <p14:tracePt t="2480" x="5799138" y="3228975"/>
          <p14:tracePt t="2496" x="5799138" y="3203575"/>
          <p14:tracePt t="2498" x="5786438" y="3176588"/>
          <p14:tracePt t="2513" x="5773738" y="3163888"/>
          <p14:tracePt t="2530" x="5773738" y="3138488"/>
          <p14:tracePt t="2532" x="5759450" y="3125788"/>
          <p14:tracePt t="2547" x="5759450" y="3113088"/>
          <p14:tracePt t="2563" x="5746750" y="3086100"/>
          <p14:tracePt t="2580" x="5746750" y="3060700"/>
          <p14:tracePt t="2596" x="5734050" y="3048000"/>
          <p14:tracePt t="2613" x="5734050" y="3035300"/>
          <p14:tracePt t="2615" x="5734050" y="3022600"/>
          <p14:tracePt t="2630" x="5734050" y="3009900"/>
          <p14:tracePt t="2631" x="5734050" y="2982913"/>
          <p14:tracePt t="2646" x="5746750" y="2957513"/>
          <p14:tracePt t="2664" x="5773738" y="2932113"/>
          <p14:tracePt t="2667" x="5799138" y="2892425"/>
          <p14:tracePt t="2679" x="5837238" y="2867025"/>
          <p14:tracePt t="2696" x="5927725" y="2776538"/>
          <p14:tracePt t="2714" x="6005513" y="2725738"/>
          <p14:tracePt t="2730" x="6043613" y="2698750"/>
          <p14:tracePt t="2746" x="6108700" y="2647950"/>
          <p14:tracePt t="2764" x="6148388" y="2622550"/>
          <p14:tracePt t="2780" x="6173788" y="2608263"/>
          <p14:tracePt t="2796" x="6199188" y="2595563"/>
          <p14:tracePt t="3204" x="6237288" y="2608263"/>
          <p14:tracePt t="3215" x="6276975" y="2635250"/>
          <p14:tracePt t="3223" x="6327775" y="2647950"/>
          <p14:tracePt t="3235" x="6392863" y="2673350"/>
          <p14:tracePt t="3246" x="6457950" y="2686050"/>
          <p14:tracePt t="3263" x="6535738" y="2711450"/>
          <p14:tracePt t="3265" x="6599238" y="2725738"/>
          <p14:tracePt t="3280" x="6677025" y="2738438"/>
          <p14:tracePt t="3296" x="6780213" y="2738438"/>
          <p14:tracePt t="3313" x="6819900" y="2738438"/>
          <p14:tracePt t="3315" x="6870700" y="2738438"/>
          <p14:tracePt t="3330" x="6910388" y="2738438"/>
          <p14:tracePt t="3347" x="6986588" y="2738438"/>
          <p14:tracePt t="3363" x="7026275" y="2738438"/>
          <p14:tracePt t="3380" x="7077075" y="2738438"/>
          <p14:tracePt t="3397" x="7129463" y="2738438"/>
          <p14:tracePt t="3413" x="7154863" y="2738438"/>
          <p14:tracePt t="3429" x="7207250" y="2738438"/>
          <p14:tracePt t="3446" x="7232650" y="2738438"/>
          <p14:tracePt t="3463" x="7283450" y="2738438"/>
          <p14:tracePt t="3480" x="7310438" y="2738438"/>
          <p14:tracePt t="3483" x="7335838" y="2738438"/>
          <p14:tracePt t="3496" x="7361238" y="2738438"/>
          <p14:tracePt t="3514" x="7413625" y="2738438"/>
          <p14:tracePt t="3530" x="7451725" y="2738438"/>
          <p14:tracePt t="3546" x="7464425" y="2738438"/>
          <p14:tracePt t="3563" x="7504113" y="2738438"/>
          <p14:tracePt t="3580" x="7516813" y="2738438"/>
          <p14:tracePt t="3582" x="7529513" y="2738438"/>
          <p14:tracePt t="3596" x="7542213" y="2738438"/>
          <p14:tracePt t="3613" x="7554913" y="2738438"/>
          <p14:tracePt t="3616" x="7581900" y="2738438"/>
          <p14:tracePt t="3630" x="7594600" y="2738438"/>
          <p14:tracePt t="3632" x="7607300" y="2738438"/>
          <p14:tracePt t="3653" x="7620000" y="2738438"/>
          <p14:tracePt t="3674" x="7632700" y="2738438"/>
          <p14:tracePt t="3694" x="7645400" y="2738438"/>
          <p14:tracePt t="3724" x="7658100" y="2738438"/>
          <p14:tracePt t="3827" x="7645400" y="2751138"/>
          <p14:tracePt t="3837" x="7632700" y="2751138"/>
          <p14:tracePt t="3848" x="7620000" y="2751138"/>
          <p14:tracePt t="3863" x="7607300" y="2751138"/>
          <p14:tracePt t="3879" x="7594600" y="2763838"/>
          <p14:tracePt t="3896" x="7581900" y="2763838"/>
          <p14:tracePt t="3898" x="7567613" y="2776538"/>
          <p14:tracePt t="3913" x="7554913" y="2776538"/>
          <p14:tracePt t="3929" x="7529513" y="2789238"/>
          <p14:tracePt t="3946" x="7516813" y="2789238"/>
          <p14:tracePt t="3948" x="7504113" y="2801938"/>
          <p14:tracePt t="3969" x="7491413" y="2816225"/>
          <p14:tracePt t="3982" x="7478713" y="2828925"/>
          <p14:tracePt t="3996" x="7464425" y="2828925"/>
          <p14:tracePt t="4013" x="7439025" y="2854325"/>
          <p14:tracePt t="4031" x="7426325" y="2867025"/>
          <p14:tracePt t="4046" x="7413625" y="2867025"/>
          <p14:tracePt t="4063" x="7400925" y="2879725"/>
          <p14:tracePt t="4080" x="7388225" y="2892425"/>
          <p14:tracePt t="4096" x="7373938" y="2906713"/>
          <p14:tracePt t="4112" x="7361238" y="2919413"/>
          <p14:tracePt t="4132" x="7348538" y="2932113"/>
          <p14:tracePt t="4153" x="7335838" y="2932113"/>
          <p14:tracePt t="4164" x="7335838" y="2944813"/>
          <p14:tracePt t="4184" x="7323138" y="2957513"/>
          <p14:tracePt t="4203" x="7310438" y="2957513"/>
          <p14:tracePt t="4215" x="7310438" y="2970213"/>
          <p14:tracePt t="4230" x="7297738" y="2970213"/>
          <p14:tracePt t="4246" x="7283450" y="2995613"/>
          <p14:tracePt t="4264" x="7270750" y="2995613"/>
          <p14:tracePt t="4266" x="7245350" y="3009900"/>
          <p14:tracePt t="4280" x="7232650" y="3022600"/>
          <p14:tracePt t="4297" x="7207250" y="3035300"/>
          <p14:tracePt t="4299" x="7180263" y="3048000"/>
          <p14:tracePt t="4313" x="7154863" y="3048000"/>
          <p14:tracePt t="4330" x="7089775" y="3073400"/>
          <p14:tracePt t="4347" x="7051675" y="3086100"/>
          <p14:tracePt t="4349" x="7026275" y="3086100"/>
          <p14:tracePt t="4363" x="6986588" y="3100388"/>
          <p14:tracePt t="4380" x="6935788" y="3113088"/>
          <p14:tracePt t="4397" x="6910388" y="3113088"/>
          <p14:tracePt t="4399" x="6883400" y="3113088"/>
          <p14:tracePt t="4413" x="6870700" y="3125788"/>
          <p14:tracePt t="4430" x="6832600" y="3125788"/>
          <p14:tracePt t="4446" x="6819900" y="3125788"/>
          <p14:tracePt t="4449" x="6805613" y="3125788"/>
          <p14:tracePt t="4469" x="6792913" y="3138488"/>
          <p14:tracePt t="4480" x="6780213" y="3138488"/>
          <p14:tracePt t="4497" x="6767513" y="3138488"/>
          <p14:tracePt t="4499" x="6754813" y="3138488"/>
          <p14:tracePt t="4519" x="6742113" y="3151188"/>
          <p14:tracePt t="4531" x="6729413" y="3151188"/>
          <p14:tracePt t="4547" x="6729413" y="3163888"/>
          <p14:tracePt t="4563" x="6702425" y="3163888"/>
          <p14:tracePt t="4580" x="6689725" y="3176588"/>
          <p14:tracePt t="4596" x="6677025" y="3189288"/>
          <p14:tracePt t="4613" x="6664325" y="3203575"/>
          <p14:tracePt t="4629" x="6651625" y="3216275"/>
          <p14:tracePt t="4632" x="6638925" y="3216275"/>
          <p14:tracePt t="4647" x="6626225" y="3228975"/>
          <p14:tracePt t="4663" x="6626225" y="3241675"/>
          <p14:tracePt t="4664" x="6611938" y="3241675"/>
          <p14:tracePt t="4680" x="6599238" y="3254375"/>
          <p14:tracePt t="5307" x="6561138" y="3267075"/>
          <p14:tracePt t="5315" x="6508750" y="3279775"/>
          <p14:tracePt t="5327" x="6457950" y="3294063"/>
          <p14:tracePt t="5337" x="6418263" y="3306763"/>
          <p14:tracePt t="5348" x="6367463" y="3319463"/>
          <p14:tracePt t="5363" x="6342063" y="3332163"/>
          <p14:tracePt t="5380" x="6276975" y="3344863"/>
          <p14:tracePt t="5397" x="6264275" y="3344863"/>
          <p14:tracePt t="5399" x="6237288" y="3344863"/>
          <p14:tracePt t="5413" x="6237288" y="3357563"/>
          <p14:tracePt t="5805" x="6148388" y="3357563"/>
          <p14:tracePt t="5815" x="6030913" y="3384550"/>
          <p14:tracePt t="5826" x="5811838" y="3448050"/>
          <p14:tracePt t="5837" x="5605463" y="3525838"/>
          <p14:tracePt t="5848" x="5462588" y="3578225"/>
          <p14:tracePt t="5863" x="5359400" y="3629025"/>
          <p14:tracePt t="5866" x="5281613" y="3668713"/>
          <p14:tracePt t="5880" x="5230813" y="3694113"/>
          <p14:tracePt t="5898" x="5165725" y="3732213"/>
          <p14:tracePt t="5913" x="5153025" y="3732213"/>
          <p14:tracePt t="6275" x="5087938" y="3706813"/>
          <p14:tracePt t="6285" x="5024438" y="3668713"/>
          <p14:tracePt t="6298" x="4946650" y="3641725"/>
          <p14:tracePt t="6313" x="4868863" y="3603625"/>
          <p14:tracePt t="6316" x="4791075" y="3563938"/>
          <p14:tracePt t="6330" x="4727575" y="3551238"/>
          <p14:tracePt t="6347" x="4624388" y="3513138"/>
          <p14:tracePt t="6363" x="4584700" y="3500438"/>
          <p14:tracePt t="6380" x="4533900" y="3487738"/>
          <p14:tracePt t="6397" x="4481513" y="3487738"/>
          <p14:tracePt t="6413" x="4468813" y="3473450"/>
          <p14:tracePt t="6429" x="4443413" y="3473450"/>
          <p14:tracePt t="6447" x="4430713" y="3473450"/>
          <p14:tracePt t="6449" x="4416425" y="3473450"/>
          <p14:tracePt t="6463" x="4403725" y="3473450"/>
          <p14:tracePt t="6493" x="4378325" y="3473450"/>
          <p14:tracePt t="6500" x="4365625" y="3473450"/>
          <p14:tracePt t="6520" x="4352925" y="3473450"/>
          <p14:tracePt t="6540" x="4340225" y="3473450"/>
          <p14:tracePt t="6561" x="4325938" y="3473450"/>
          <p14:tracePt t="6591" x="4313238" y="3473450"/>
          <p14:tracePt t="6632" x="4300538" y="3473450"/>
          <p14:tracePt t="6683" x="4287838" y="3473450"/>
          <p14:tracePt t="6694" x="4287838" y="3487738"/>
          <p14:tracePt t="6744" x="4275138" y="3487738"/>
          <p14:tracePt t="6754" x="4275138" y="3500438"/>
          <p14:tracePt t="6785" x="4262438" y="3513138"/>
          <p14:tracePt t="6805" x="4262438" y="3525838"/>
          <p14:tracePt t="6826" x="4262438" y="3538538"/>
          <p14:tracePt t="6847" x="4249738" y="3551238"/>
          <p14:tracePt t="6866" x="4249738" y="3563938"/>
          <p14:tracePt t="6877" x="4249738" y="3578225"/>
          <p14:tracePt t="6897" x="4249738" y="3590925"/>
          <p14:tracePt t="6907" x="4235450" y="3603625"/>
          <p14:tracePt t="6928" x="4235450" y="3616325"/>
          <p14:tracePt t="6948" x="4235450" y="3629025"/>
          <p14:tracePt t="6969" x="4222750" y="3629025"/>
          <p14:tracePt t="6979" x="4222750" y="3641725"/>
          <p14:tracePt t="6998" x="4222750" y="3654425"/>
          <p14:tracePt t="7009" x="4210050" y="3654425"/>
          <p14:tracePt t="7019" x="4210050" y="3668713"/>
          <p14:tracePt t="7040" x="4197350" y="3681413"/>
          <p14:tracePt t="7060" x="4184650" y="3694113"/>
          <p14:tracePt t="7080" x="4171950" y="3706813"/>
          <p14:tracePt t="7102" x="4159250" y="3706813"/>
          <p14:tracePt t="7112" x="4159250" y="3719513"/>
          <p14:tracePt t="7122" x="4146550" y="3719513"/>
          <p14:tracePt t="7142" x="4146550" y="3732213"/>
          <p14:tracePt t="7153" x="4132263" y="3732213"/>
          <p14:tracePt t="7173" x="4132263" y="3744913"/>
          <p14:tracePt t="7194" x="4119563" y="3744913"/>
          <p14:tracePt t="7234" x="4132263" y="3757613"/>
          <p14:tracePt t="7245" x="4171950" y="3757613"/>
          <p14:tracePt t="7254" x="4287838" y="3757613"/>
          <p14:tracePt t="7266" x="4894263" y="3719513"/>
          <p14:tracePt t="7281" x="5708650" y="3641725"/>
          <p14:tracePt t="7297" x="6948488" y="3473450"/>
          <p14:tracePt t="7316" x="7439025" y="3397250"/>
          <p14:tracePt t="7330" x="7632700" y="3357563"/>
          <p14:tracePt t="7347" x="7788275" y="3319463"/>
          <p14:tracePt t="7349" x="7956550" y="3294063"/>
          <p14:tracePt t="7363" x="8097838" y="3267075"/>
          <p14:tracePt t="7380" x="8316913" y="3216275"/>
          <p14:tracePt t="7397" x="8394700" y="3203575"/>
          <p14:tracePt t="7399" x="8459788" y="3189288"/>
          <p14:tracePt t="7413" x="8523288" y="3176588"/>
          <p14:tracePt t="7430" x="8628063" y="3163888"/>
          <p14:tracePt t="7447" x="8653463" y="3151188"/>
          <p14:tracePt t="7449" x="8678863" y="3151188"/>
          <p14:tracePt t="7463" x="8704263" y="3138488"/>
          <p14:tracePt t="7480" x="8718550" y="3138488"/>
          <p14:tracePt t="7482" x="8731250" y="3138488"/>
          <p14:tracePt t="7496" x="8743950" y="3125788"/>
          <p14:tracePt t="7499" x="8756650" y="3125788"/>
          <p14:tracePt t="7519" x="8769350" y="3125788"/>
          <p14:tracePt t="7774" x="8718550" y="3125788"/>
          <p14:tracePt t="7784" x="8640763" y="3138488"/>
          <p14:tracePt t="7795" x="8575675" y="3151188"/>
          <p14:tracePt t="7804" x="8510588" y="3151188"/>
          <p14:tracePt t="7815" x="8447088" y="3163888"/>
          <p14:tracePt t="7830" x="8394700" y="3163888"/>
          <p14:tracePt t="7846" x="8343900" y="3176588"/>
          <p14:tracePt t="7848" x="8316913" y="3176588"/>
          <p14:tracePt t="7863" x="8278813" y="3189288"/>
          <p14:tracePt t="7866" x="8253413" y="3189288"/>
          <p14:tracePt t="7880" x="8226425" y="3189288"/>
          <p14:tracePt t="7897" x="8150225" y="3189288"/>
          <p14:tracePt t="7915" x="8110538" y="3189288"/>
          <p14:tracePt t="7930" x="8007350" y="3203575"/>
          <p14:tracePt t="7947" x="7969250" y="3203575"/>
          <p14:tracePt t="7949" x="7942263" y="3203575"/>
          <p14:tracePt t="7963" x="7904163" y="3203575"/>
          <p14:tracePt t="7979" x="7826375" y="3189288"/>
          <p14:tracePt t="7997" x="7788275" y="3176588"/>
          <p14:tracePt t="7999" x="7748588" y="3176588"/>
          <p14:tracePt t="8013" x="7723188" y="3163888"/>
          <p14:tracePt t="8030" x="7685088" y="3163888"/>
          <p14:tracePt t="8031" x="7658100" y="3151188"/>
          <p14:tracePt t="8046" x="7645400" y="3151188"/>
          <p14:tracePt t="8063" x="7607300" y="3151188"/>
          <p14:tracePt t="8080" x="7594600" y="3138488"/>
          <p14:tracePt t="8083" x="7567613" y="3138488"/>
          <p14:tracePt t="8097" x="7554913" y="3138488"/>
          <p14:tracePt t="8100" x="7542213" y="3138488"/>
          <p14:tracePt t="8113" x="7529513" y="3138488"/>
          <p14:tracePt t="8131" x="7491413" y="3125788"/>
          <p14:tracePt t="8146" x="7478713" y="3125788"/>
          <p14:tracePt t="8163" x="7439025" y="3125788"/>
          <p14:tracePt t="8180" x="7413625" y="3125788"/>
          <p14:tracePt t="8183" x="7400925" y="3125788"/>
          <p14:tracePt t="8197" x="7373938" y="3125788"/>
          <p14:tracePt t="8214" x="7348538" y="3125788"/>
          <p14:tracePt t="8230" x="7335838" y="3125788"/>
          <p14:tracePt t="8233" x="7323138" y="3125788"/>
          <p14:tracePt t="8247" x="7310438" y="3138488"/>
          <p14:tracePt t="8264" x="7283450" y="3138488"/>
          <p14:tracePt t="8286" x="7270750" y="3138488"/>
          <p14:tracePt t="8296" x="7258050" y="3138488"/>
          <p14:tracePt t="8314" x="7245350" y="3151188"/>
          <p14:tracePt t="8347" x="7232650" y="3151188"/>
          <p14:tracePt t="8377" x="7232650" y="3163888"/>
          <p14:tracePt t="8398" x="7219950" y="3163888"/>
          <p14:tracePt t="8437" x="7219950" y="3176588"/>
          <p14:tracePt t="8468" x="7219950" y="3189288"/>
          <p14:tracePt t="8478" x="7232650" y="3189288"/>
          <p14:tracePt t="8487" x="7232650" y="3203575"/>
          <p14:tracePt t="8498" x="7245350" y="3203575"/>
          <p14:tracePt t="8513" x="7258050" y="3203575"/>
          <p14:tracePt t="8531" x="7297738" y="3216275"/>
          <p14:tracePt t="8546" x="7323138" y="3228975"/>
          <p14:tracePt t="8563" x="7373938" y="3241675"/>
          <p14:tracePt t="8580" x="7413625" y="3254375"/>
          <p14:tracePt t="8582" x="7451725" y="3254375"/>
          <p14:tracePt t="8596" x="7516813" y="3267075"/>
          <p14:tracePt t="8613" x="7697788" y="3279775"/>
          <p14:tracePt t="8630" x="7813675" y="3294063"/>
          <p14:tracePt t="8632" x="7929563" y="3306763"/>
          <p14:tracePt t="8646" x="8045450" y="3306763"/>
          <p14:tracePt t="8663" x="8213725" y="3319463"/>
          <p14:tracePt t="8679" x="8278813" y="3332163"/>
          <p14:tracePt t="8681" x="8343900" y="3332163"/>
          <p14:tracePt t="8696" x="8382000" y="3332163"/>
          <p14:tracePt t="8713" x="8434388" y="3344863"/>
          <p14:tracePt t="8715" x="8472488" y="3344863"/>
          <p14:tracePt t="8730" x="8523288" y="3344863"/>
          <p14:tracePt t="8733" x="8575675" y="3344863"/>
          <p14:tracePt t="8746" x="8628063" y="3344863"/>
          <p14:tracePt t="8763" x="8743950" y="3344863"/>
          <p14:tracePt t="8780" x="8807450" y="3344863"/>
          <p14:tracePt t="8796" x="8912225" y="3344863"/>
          <p14:tracePt t="8813" x="8963025" y="3357563"/>
          <p14:tracePt t="8815" x="9002713" y="3357563"/>
          <p14:tracePt t="8830" x="9053513" y="3357563"/>
          <p14:tracePt t="8846" x="9091613" y="3357563"/>
          <p14:tracePt t="8849" x="9131300" y="3357563"/>
          <p14:tracePt t="8863" x="9169400" y="3357563"/>
          <p14:tracePt t="8865" x="9209088" y="3357563"/>
          <p14:tracePt t="8880" x="9247188" y="3357563"/>
          <p14:tracePt t="8897" x="9299575" y="3357563"/>
          <p14:tracePt t="8913" x="9324975" y="3357563"/>
          <p14:tracePt t="8930" x="9375775" y="3357563"/>
          <p14:tracePt t="8947" x="9428163" y="3357563"/>
          <p14:tracePt t="8963" x="9453563" y="3357563"/>
          <p14:tracePt t="8980" x="9493250" y="3357563"/>
          <p14:tracePt t="8996" x="9518650" y="3357563"/>
          <p14:tracePt t="8999" x="9531350" y="3357563"/>
          <p14:tracePt t="9013" x="9544050" y="3344863"/>
          <p14:tracePt t="9030" x="9556750" y="3344863"/>
          <p14:tracePt t="9032" x="9569450" y="3344863"/>
          <p14:tracePt t="9046" x="9583738" y="3344863"/>
          <p14:tracePt t="9049" x="9596438" y="3344863"/>
          <p14:tracePt t="9063" x="9609138" y="3332163"/>
          <p14:tracePt t="9082" x="9621838" y="3332163"/>
          <p14:tracePt t="9096" x="9634538" y="3332163"/>
          <p14:tracePt t="9114" x="9647238" y="3319463"/>
          <p14:tracePt t="9132" x="9659938" y="3319463"/>
          <p14:tracePt t="9153" x="9659938" y="3306763"/>
          <p14:tracePt t="9163" x="9674225" y="3306763"/>
          <p14:tracePt t="9224" x="9686925" y="3306763"/>
          <p14:tracePt t="9233" x="9686925" y="3294063"/>
          <p14:tracePt t="9315" x="9699625" y="3294063"/>
          <p14:tracePt t="9458" x="9699625" y="3306763"/>
          <p14:tracePt t="9714" x="9699625" y="3319463"/>
          <p14:tracePt t="9796" x="9699625" y="3332163"/>
          <p14:tracePt t="9898" x="9699625" y="3344863"/>
          <p14:tracePt t="9938" x="9686925" y="3344863"/>
          <p14:tracePt t="9980" x="9686925" y="3357563"/>
          <p14:tracePt t="10009" x="9674225" y="3357563"/>
          <p14:tracePt t="10080" x="9659938" y="3357563"/>
          <p14:tracePt t="10397" x="9659938" y="3344863"/>
          <p14:tracePt t="10420" x="9647238" y="3344863"/>
          <p14:tracePt t="10509" x="9647238" y="3332163"/>
          <p14:tracePt t="10622" x="9634538" y="3332163"/>
          <p14:tracePt t="10887" x="9634538" y="3319463"/>
          <p14:tracePt t="10989" x="9621838" y="3319463"/>
          <p14:tracePt t="11009" x="9609138" y="3319463"/>
          <p14:tracePt t="11020" x="9596438" y="3319463"/>
          <p14:tracePt t="11040" x="9583738" y="3319463"/>
          <p14:tracePt t="11062" x="9569450" y="3319463"/>
          <p14:tracePt t="11090" x="9556750" y="3319463"/>
          <p14:tracePt t="11130" x="9544050" y="3319463"/>
          <p14:tracePt t="11532" x="9531350" y="3332163"/>
          <p14:tracePt t="11541" x="9518650" y="3357563"/>
          <p14:tracePt t="11548" x="9505950" y="3370263"/>
          <p14:tracePt t="11563" x="9493250" y="3397250"/>
          <p14:tracePt t="11580" x="9466263" y="3409950"/>
          <p14:tracePt t="11582" x="9440863" y="3435350"/>
          <p14:tracePt t="11596" x="9415463" y="3460750"/>
          <p14:tracePt t="11613" x="9363075" y="3500438"/>
          <p14:tracePt t="11630" x="9312275" y="3538538"/>
          <p14:tracePt t="11646" x="9272588" y="3563938"/>
          <p14:tracePt t="11663" x="9196388" y="3603625"/>
          <p14:tracePt t="11680" x="9091613" y="3654425"/>
          <p14:tracePt t="11696" x="9040813" y="3668713"/>
          <p14:tracePt t="11713" x="8937625" y="3706813"/>
          <p14:tracePt t="11730" x="8872538" y="3719513"/>
          <p14:tracePt t="11732" x="8821738" y="3732213"/>
          <p14:tracePt t="11746" x="8782050" y="3744913"/>
          <p14:tracePt t="11763" x="8743950" y="3757613"/>
          <p14:tracePt t="11765" x="8704263" y="3757613"/>
          <p14:tracePt t="11780" x="8678863" y="3771900"/>
          <p14:tracePt t="11782" x="8653463" y="3784600"/>
          <p14:tracePt t="11796" x="8628063" y="3784600"/>
          <p14:tracePt t="11813" x="8601075" y="3797300"/>
          <p14:tracePt t="11815" x="8588375" y="3797300"/>
          <p14:tracePt t="11829" x="8575675" y="3810000"/>
          <p14:tracePt t="12131" x="8447088" y="3784600"/>
          <p14:tracePt t="12140" x="8329613" y="3757613"/>
          <p14:tracePt t="12151" x="8213725" y="3757613"/>
          <p14:tracePt t="12163" x="8135938" y="3744913"/>
          <p14:tracePt t="12180" x="8072438" y="3744913"/>
          <p14:tracePt t="12182" x="8020050" y="3744913"/>
          <p14:tracePt t="12196" x="7994650" y="3744913"/>
          <p14:tracePt t="12213" x="7942263" y="3744913"/>
          <p14:tracePt t="12230" x="7916863" y="3744913"/>
          <p14:tracePt t="12232" x="7891463" y="3744913"/>
          <p14:tracePt t="12247" x="7878763" y="3744913"/>
          <p14:tracePt t="12263" x="7851775" y="3757613"/>
          <p14:tracePt t="12265" x="7826375" y="3757613"/>
          <p14:tracePt t="12280" x="7800975" y="3757613"/>
          <p14:tracePt t="12296" x="7761288" y="3771900"/>
          <p14:tracePt t="12313" x="7735888" y="3771900"/>
          <p14:tracePt t="12316" x="7723188" y="3771900"/>
          <p14:tracePt t="12330" x="7697788" y="3771900"/>
          <p14:tracePt t="12346" x="7672388" y="3784600"/>
          <p14:tracePt t="12363" x="7658100" y="3784600"/>
          <p14:tracePt t="12366" x="7645400" y="3784600"/>
          <p14:tracePt t="12385" x="7632700" y="3784600"/>
          <p14:tracePt t="12396" x="7620000" y="3797300"/>
          <p14:tracePt t="12416" x="7607300" y="3797300"/>
          <p14:tracePt t="12436" x="7594600" y="3797300"/>
          <p14:tracePt t="12448" x="7581900" y="3797300"/>
          <p14:tracePt t="12463" x="7581900" y="3810000"/>
          <p14:tracePt t="12480" x="7554913" y="3810000"/>
          <p14:tracePt t="12497" x="7542213" y="3810000"/>
          <p14:tracePt t="12513" x="7529513" y="3810000"/>
          <p14:tracePt t="12529" x="7516813" y="3810000"/>
          <p14:tracePt t="12547" x="7504113" y="3822700"/>
          <p14:tracePt t="12563" x="7491413" y="3822700"/>
          <p14:tracePt t="12579" x="7478713" y="3822700"/>
          <p14:tracePt t="12596" x="7464425" y="3822700"/>
          <p14:tracePt t="12613" x="7451725" y="3822700"/>
          <p14:tracePt t="12639" x="7439025" y="3822700"/>
          <p14:tracePt t="12670" x="7426325" y="3822700"/>
          <p14:tracePt t="12681" x="7426325" y="3835400"/>
          <p14:tracePt t="12722" x="7413625" y="3835400"/>
          <p14:tracePt t="12796" x="7439025" y="3835400"/>
          <p14:tracePt t="12804" x="7451725" y="3848100"/>
          <p14:tracePt t="12816" x="7491413" y="3848100"/>
          <p14:tracePt t="12831" x="7516813" y="3848100"/>
          <p14:tracePt t="12834" x="7567613" y="3848100"/>
          <p14:tracePt t="12846" x="7620000" y="3848100"/>
          <p14:tracePt t="12864" x="7685088" y="3835400"/>
          <p14:tracePt t="12880" x="7723188" y="3835400"/>
          <p14:tracePt t="12896" x="7775575" y="3822700"/>
          <p14:tracePt t="12913" x="7800975" y="3810000"/>
          <p14:tracePt t="12916" x="7826375" y="3810000"/>
          <p14:tracePt t="12930" x="7851775" y="3797300"/>
          <p14:tracePt t="12947" x="7878763" y="3784600"/>
          <p14:tracePt t="12949" x="7891463" y="3784600"/>
          <p14:tracePt t="12964" x="7916863" y="3771900"/>
          <p14:tracePt t="12966" x="7929563" y="3757613"/>
          <p14:tracePt t="12980" x="7956550" y="3744913"/>
          <p14:tracePt t="12997" x="7969250" y="3732213"/>
          <p14:tracePt t="12999" x="7994650" y="3719513"/>
          <p14:tracePt t="13013" x="8007350" y="3706813"/>
          <p14:tracePt t="13355" x="8085138" y="3706813"/>
          <p14:tracePt t="13367" x="8162925" y="3706813"/>
          <p14:tracePt t="13375" x="8253413" y="3719513"/>
          <p14:tracePt t="13386" x="8329613" y="3719513"/>
          <p14:tracePt t="13396" x="8407400" y="3719513"/>
          <p14:tracePt t="13413" x="8472488" y="3719513"/>
          <p14:tracePt t="13416" x="8523288" y="3719513"/>
          <p14:tracePt t="13430" x="8575675" y="3719513"/>
          <p14:tracePt t="13447" x="8640763" y="3719513"/>
          <p14:tracePt t="13449" x="8704263" y="3719513"/>
          <p14:tracePt t="13463" x="8769350" y="3719513"/>
          <p14:tracePt t="13466" x="8821738" y="3719513"/>
          <p14:tracePt t="13479" x="8872538" y="3719513"/>
          <p14:tracePt t="13496" x="8924925" y="3719513"/>
          <p14:tracePt t="13499" x="8963025" y="3719513"/>
          <p14:tracePt t="13513" x="9002713" y="3719513"/>
          <p14:tracePt t="13530" x="9066213" y="3719513"/>
          <p14:tracePt t="13547" x="9091613" y="3719513"/>
          <p14:tracePt t="13549" x="9105900" y="3719513"/>
          <p14:tracePt t="13563" x="9131300" y="3719513"/>
          <p14:tracePt t="13580" x="9156700" y="3719513"/>
          <p14:tracePt t="13596" x="9169400" y="3719513"/>
          <p14:tracePt t="13613" x="9196388" y="3719513"/>
          <p14:tracePt t="13630" x="9209088" y="3719513"/>
          <p14:tracePt t="13632" x="9221788" y="3719513"/>
          <p14:tracePt t="13646" x="9234488" y="3719513"/>
          <p14:tracePt t="13663" x="9259888" y="3719513"/>
          <p14:tracePt t="13691" x="9272588" y="3719513"/>
          <p14:tracePt t="13711" x="9285288" y="3719513"/>
          <p14:tracePt t="13732" x="9299575" y="3719513"/>
          <p14:tracePt t="13772" x="9312275" y="3719513"/>
          <p14:tracePt t="13834" x="9324975" y="3719513"/>
          <p14:tracePt t="14079" x="9312275" y="3719513"/>
          <p14:tracePt t="14088" x="9312275" y="3732213"/>
          <p14:tracePt t="14099" x="9299575" y="3732213"/>
          <p14:tracePt t="14120" x="9285288" y="3744913"/>
          <p14:tracePt t="14131" x="9272588" y="3757613"/>
          <p14:tracePt t="14150" x="9259888" y="3771900"/>
          <p14:tracePt t="14170" x="9247188" y="3784600"/>
          <p14:tracePt t="14181" x="9234488" y="3784600"/>
          <p14:tracePt t="14197" x="9234488" y="3797300"/>
          <p14:tracePt t="14213" x="9209088" y="3822700"/>
          <p14:tracePt t="14231" x="9196388" y="3835400"/>
          <p14:tracePt t="14247" x="9182100" y="3848100"/>
          <p14:tracePt t="14263" x="9156700" y="3875088"/>
          <p14:tracePt t="14281" x="9131300" y="3900488"/>
          <p14:tracePt t="14298" x="9118600" y="3913188"/>
          <p14:tracePt t="14313" x="9105900" y="3925888"/>
          <p14:tracePt t="14315" x="9091613" y="3925888"/>
          <p14:tracePt t="14330" x="9078913" y="3938588"/>
          <p14:tracePt t="14347" x="9066213" y="3965575"/>
          <p14:tracePt t="14365" x="9040813" y="3990975"/>
          <p14:tracePt t="14380" x="9028113" y="4003675"/>
          <p14:tracePt t="14396" x="9015413" y="4029075"/>
          <p14:tracePt t="14414" x="8975725" y="4068763"/>
          <p14:tracePt t="14430" x="8963025" y="4094163"/>
          <p14:tracePt t="14446" x="8924925" y="4132263"/>
          <p14:tracePt t="14464" x="8897938" y="4159250"/>
          <p14:tracePt t="14467" x="8885238" y="4184650"/>
          <p14:tracePt t="14480" x="8859838" y="4210050"/>
          <p14:tracePt t="14497" x="8834438" y="4249738"/>
          <p14:tracePt t="14499" x="8807450" y="4275138"/>
          <p14:tracePt t="14513" x="8794750" y="4300538"/>
          <p14:tracePt t="14516" x="8769350" y="4325938"/>
          <p14:tracePt t="14530" x="8756650" y="4340225"/>
          <p14:tracePt t="14546" x="8743950" y="4352925"/>
          <p14:tracePt t="14548" x="8743950" y="4365625"/>
          <p14:tracePt t="14563" x="8731250" y="4365625"/>
          <p14:tracePt t="14579" x="8718550" y="4378325"/>
          <p14:tracePt t="14596" x="8718550" y="4391025"/>
          <p14:tracePt t="14613" x="8704263" y="4403725"/>
          <p14:tracePt t="14650" x="8704263" y="4416425"/>
          <p14:tracePt t="14660" x="8691563" y="4416425"/>
          <p14:tracePt t="14710" x="8691563" y="4430713"/>
          <p14:tracePt t="14732" x="8678863" y="4430713"/>
          <p14:tracePt t="14772" x="8666163" y="4443413"/>
          <p14:tracePt t="14793" x="8666163" y="4456113"/>
          <p14:tracePt t="14802" x="8653463" y="4456113"/>
          <p14:tracePt t="14823" x="8640763" y="4468813"/>
          <p14:tracePt t="14834" x="8628063" y="4468813"/>
          <p14:tracePt t="14846" x="8613775" y="4481513"/>
          <p14:tracePt t="14864" x="8601075" y="4494213"/>
          <p14:tracePt t="14866" x="8575675" y="4506913"/>
          <p14:tracePt t="14880" x="8562975" y="4506913"/>
          <p14:tracePt t="14882" x="8537575" y="4519613"/>
          <p14:tracePt t="14896" x="8510588" y="4533900"/>
          <p14:tracePt t="14914" x="8472488" y="4546600"/>
          <p14:tracePt t="14930" x="8447088" y="4559300"/>
          <p14:tracePt t="14946" x="8420100" y="4559300"/>
          <p14:tracePt t="14948" x="8407400" y="4572000"/>
          <p14:tracePt t="14964" x="8382000" y="4572000"/>
          <p14:tracePt t="14966" x="8356600" y="4584700"/>
          <p14:tracePt t="14980" x="8343900" y="4597400"/>
          <p14:tracePt t="14996" x="8304213" y="4610100"/>
          <p14:tracePt t="15013" x="8291513" y="4610100"/>
          <p14:tracePt t="15015" x="8278813" y="4624388"/>
          <p14:tracePt t="15030" x="8266113" y="4624388"/>
          <p14:tracePt t="15046" x="8253413" y="4637088"/>
          <p14:tracePt t="15048" x="8240713" y="4637088"/>
          <p14:tracePt t="15067" x="8226425" y="4649788"/>
          <p14:tracePt t="15080" x="8213725" y="4649788"/>
          <p14:tracePt t="15098" x="8201025" y="4662488"/>
          <p14:tracePt t="15113" x="8188325" y="4662488"/>
          <p14:tracePt t="15129" x="8175625" y="4675188"/>
          <p14:tracePt t="15149" x="8162925" y="4675188"/>
          <p14:tracePt t="15180" x="8150225" y="4675188"/>
          <p14:tracePt t="15200" x="8150225" y="4687888"/>
          <p14:tracePt t="15210" x="8135938" y="4687888"/>
          <p14:tracePt t="15231" x="8123238" y="4700588"/>
          <p14:tracePt t="15251" x="8110538" y="4700588"/>
          <p14:tracePt t="15261" x="8110538" y="4713288"/>
          <p14:tracePt t="15271" x="8097838" y="4713288"/>
          <p14:tracePt t="15291" x="8085138" y="4727575"/>
          <p14:tracePt t="15312" x="8072438" y="4727575"/>
          <p14:tracePt t="15332" x="8059738" y="4740275"/>
          <p14:tracePt t="15353" x="8045450" y="4740275"/>
          <p14:tracePt t="15373" x="8032750" y="4740275"/>
          <p14:tracePt t="15383" x="8032750" y="4752975"/>
          <p14:tracePt t="15394" x="8020050" y="4752975"/>
          <p14:tracePt t="15415" x="8007350" y="4752975"/>
          <p14:tracePt t="15424" x="7994650" y="4752975"/>
          <p14:tracePt t="15445" x="7981950" y="4752975"/>
          <p14:tracePt t="15455" x="7969250" y="4752975"/>
          <p14:tracePt t="15475" x="7956550" y="4752975"/>
          <p14:tracePt t="15485" x="7942263" y="4752975"/>
          <p14:tracePt t="16078" x="7916863" y="4752975"/>
          <p14:tracePt t="16087" x="7904163" y="4740275"/>
          <p14:tracePt t="16097" x="7878763" y="4740275"/>
          <p14:tracePt t="16113" x="7866063" y="4740275"/>
          <p14:tracePt t="16129" x="7826375" y="4740275"/>
          <p14:tracePt t="16147" x="7813675" y="4740275"/>
          <p14:tracePt t="16148" x="7800975" y="4740275"/>
          <p14:tracePt t="16163" x="7788275" y="4740275"/>
          <p14:tracePt t="16180" x="7775575" y="4740275"/>
          <p14:tracePt t="16182" x="7761288" y="4740275"/>
          <p14:tracePt t="16196" x="7748588" y="4740275"/>
          <p14:tracePt t="16198" x="7735888" y="4740275"/>
          <p14:tracePt t="16213" x="7723188" y="4740275"/>
          <p14:tracePt t="16230" x="7710488" y="4740275"/>
          <p14:tracePt t="16232" x="7697788" y="4740275"/>
          <p14:tracePt t="16246" x="7685088" y="4740275"/>
          <p14:tracePt t="16263" x="7658100" y="4740275"/>
          <p14:tracePt t="16281" x="7645400" y="4740275"/>
          <p14:tracePt t="16296" x="7632700" y="4740275"/>
          <p14:tracePt t="16313" x="7620000" y="4740275"/>
          <p14:tracePt t="16329" x="7607300" y="4740275"/>
          <p14:tracePt t="16346" x="7594600" y="4740275"/>
          <p14:tracePt t="16364" x="7581900" y="4740275"/>
          <p14:tracePt t="16395" x="7567613" y="4740275"/>
          <p14:tracePt t="16446" x="7554913" y="4740275"/>
          <p14:tracePt t="16496" x="7567613" y="4727575"/>
          <p14:tracePt t="16506" x="7581900" y="4727575"/>
          <p14:tracePt t="16518" x="7594600" y="4727575"/>
          <p14:tracePt t="16530" x="7607300" y="4713288"/>
          <p14:tracePt t="16547" x="7620000" y="4713288"/>
          <p14:tracePt t="16549" x="7632700" y="4700588"/>
          <p14:tracePt t="16563" x="7645400" y="4700588"/>
          <p14:tracePt t="16566" x="7658100" y="4687888"/>
          <p14:tracePt t="16579" x="7672388" y="4687888"/>
          <p14:tracePt t="16596" x="7685088" y="4687888"/>
          <p14:tracePt t="16599" x="7697788" y="4687888"/>
          <p14:tracePt t="16613" x="7710488" y="4675188"/>
          <p14:tracePt t="16629" x="7735888" y="4675188"/>
          <p14:tracePt t="16646" x="7748588" y="4675188"/>
          <p14:tracePt t="16649" x="7761288" y="4675188"/>
          <p14:tracePt t="16663" x="7775575" y="4662488"/>
          <p14:tracePt t="16679" x="7800975" y="4662488"/>
          <p14:tracePt t="16696" x="7826375" y="4662488"/>
          <p14:tracePt t="16713" x="7878763" y="4662488"/>
          <p14:tracePt t="16730" x="7904163" y="4662488"/>
          <p14:tracePt t="16732" x="7929563" y="4662488"/>
          <p14:tracePt t="16746" x="7969250" y="4662488"/>
          <p14:tracePt t="16763" x="8032750" y="4675188"/>
          <p14:tracePt t="16780" x="8097838" y="4675188"/>
          <p14:tracePt t="16796" x="8135938" y="4675188"/>
          <p14:tracePt t="16813" x="8226425" y="4675188"/>
          <p14:tracePt t="16830" x="8278813" y="4675188"/>
          <p14:tracePt t="16833" x="8316913" y="4675188"/>
          <p14:tracePt t="16847" x="8382000" y="4675188"/>
          <p14:tracePt t="16864" x="8497888" y="4675188"/>
          <p14:tracePt t="16879" x="8550275" y="4675188"/>
          <p14:tracePt t="16896" x="8666163" y="4662488"/>
          <p14:tracePt t="16913" x="8769350" y="4649788"/>
          <p14:tracePt t="16930" x="8821738" y="4637088"/>
          <p14:tracePt t="16946" x="8897938" y="4624388"/>
          <p14:tracePt t="16964" x="8937625" y="4610100"/>
          <p14:tracePt t="16967" x="8963025" y="4610100"/>
          <p14:tracePt t="16983" x="8988425" y="4597400"/>
          <p14:tracePt t="16986" x="9028113" y="4597400"/>
          <p14:tracePt t="16998" x="9053513" y="4584700"/>
          <p14:tracePt t="17014" x="9078913" y="4572000"/>
          <p14:tracePt t="17017" x="9118600" y="4559300"/>
          <p14:tracePt t="17030" x="9156700" y="4546600"/>
          <p14:tracePt t="17046" x="9182100" y="4533900"/>
          <p14:tracePt t="17048" x="9221788" y="4519613"/>
          <p14:tracePt t="17063" x="9259888" y="4506913"/>
          <p14:tracePt t="17080" x="9337675" y="4481513"/>
          <p14:tracePt t="17097" x="9375775" y="4468813"/>
          <p14:tracePt t="17099" x="9415463" y="4443413"/>
          <p14:tracePt t="17113" x="9453563" y="4430713"/>
          <p14:tracePt t="17129" x="9531350" y="4378325"/>
          <p14:tracePt t="17146" x="9583738" y="4352925"/>
          <p14:tracePt t="17149" x="9621838" y="4325938"/>
          <p14:tracePt t="17163" x="9659938" y="4300538"/>
          <p14:tracePt t="17180" x="9699625" y="4287838"/>
          <p14:tracePt t="17182" x="9725025" y="4275138"/>
          <p14:tracePt t="17196" x="9750425" y="4249738"/>
          <p14:tracePt t="17213" x="9790113" y="4210050"/>
          <p14:tracePt t="17231" x="9802813" y="4197350"/>
          <p14:tracePt t="17233" x="9815513" y="4184650"/>
          <p14:tracePt t="17629" x="9853613" y="4197350"/>
          <p14:tracePt t="17639" x="9918700" y="4222750"/>
          <p14:tracePt t="17650" x="9983788" y="4235450"/>
          <p14:tracePt t="17664" x="10061575" y="4262438"/>
          <p14:tracePt t="17680" x="10137775" y="4275138"/>
          <p14:tracePt t="17682" x="10202863" y="4287838"/>
          <p14:tracePt t="17697" x="10267950" y="4300538"/>
          <p14:tracePt t="17699" x="10345738" y="4300538"/>
          <p14:tracePt t="17713" x="10409238" y="4300538"/>
          <p14:tracePt t="17730" x="10461625" y="4300538"/>
          <p14:tracePt t="17733" x="10512425" y="4300538"/>
          <p14:tracePt t="17747" x="10552113" y="4300538"/>
          <p14:tracePt t="17763" x="10642600" y="4300538"/>
          <p14:tracePt t="17781" x="10733088" y="4300538"/>
          <p14:tracePt t="17796" x="10783888" y="4287838"/>
          <p14:tracePt t="17813" x="10848975" y="4287838"/>
          <p14:tracePt t="17830" x="10874375" y="4287838"/>
          <p14:tracePt t="17833" x="10899775" y="4287838"/>
          <p14:tracePt t="17847" x="10926763" y="4287838"/>
          <p14:tracePt t="17864" x="10939463" y="4287838"/>
          <p14:tracePt t="17866" x="10952163" y="4287838"/>
          <p14:tracePt t="17880" x="10964863" y="4287838"/>
          <p14:tracePt t="17882" x="10977563" y="4287838"/>
          <p14:tracePt t="17897" x="10990263" y="4287838"/>
          <p14:tracePt t="17914" x="11017250" y="4287838"/>
          <p14:tracePt t="17931" x="11029950" y="4287838"/>
          <p14:tracePt t="17947" x="11042650" y="4287838"/>
          <p14:tracePt t="17964" x="11055350" y="4287838"/>
          <p14:tracePt t="17980" x="11068050" y="4287838"/>
          <p14:tracePt t="18017" x="11080750" y="4287838"/>
          <p14:tracePt t="18026" x="11080750" y="4275138"/>
          <p14:tracePt t="18067" x="11068050" y="4262438"/>
          <p14:tracePt t="18077" x="11042650" y="4249738"/>
          <p14:tracePt t="18087" x="11004550" y="4249738"/>
          <p14:tracePt t="18098" x="10964863" y="4235450"/>
          <p14:tracePt t="18113" x="10914063" y="4235450"/>
          <p14:tracePt t="18130" x="10836275" y="4235450"/>
          <p14:tracePt t="18147" x="10809288" y="4235450"/>
          <p14:tracePt t="18149" x="10783888" y="4235450"/>
          <p14:tracePt t="18163" x="10771188" y="4235450"/>
          <p14:tracePt t="18180" x="10745788" y="4235450"/>
          <p14:tracePt t="18182" x="10733088" y="4235450"/>
          <p14:tracePt t="18198" x="10720388" y="4235450"/>
          <p14:tracePt t="18200" x="10706100" y="4249738"/>
          <p14:tracePt t="18219" x="10693400" y="4249738"/>
          <p14:tracePt t="18231" x="10680700" y="4249738"/>
          <p14:tracePt t="18246" x="10680700" y="4262438"/>
          <p14:tracePt t="18263" x="10655300" y="4262438"/>
          <p14:tracePt t="18280" x="10655300" y="4275138"/>
          <p14:tracePt t="18281" x="10642600" y="4275138"/>
          <p14:tracePt t="18296" x="10629900" y="4275138"/>
          <p14:tracePt t="18313" x="10615613" y="4287838"/>
          <p14:tracePt t="18330" x="10590213" y="4300538"/>
          <p14:tracePt t="18352" x="10577513" y="4313238"/>
          <p14:tracePt t="18365" x="10564813" y="4313238"/>
          <p14:tracePt t="18380" x="10552113" y="4325938"/>
          <p14:tracePt t="18382" x="10539413" y="4325938"/>
          <p14:tracePt t="18396" x="10526713" y="4340225"/>
          <p14:tracePt t="18413" x="10512425" y="4340225"/>
          <p14:tracePt t="18416" x="10499725" y="4352925"/>
          <p14:tracePt t="18430" x="10474325" y="4352925"/>
          <p14:tracePt t="18446" x="10409238" y="4378325"/>
          <p14:tracePt t="18464" x="10358438" y="4391025"/>
          <p14:tracePt t="18466" x="10280650" y="4391025"/>
          <p14:tracePt t="18479" x="10177463" y="4403725"/>
          <p14:tracePt t="18496" x="9867900" y="4430713"/>
          <p14:tracePt t="18513" x="9725025" y="4430713"/>
          <p14:tracePt t="18515" x="9609138" y="4430713"/>
          <p14:tracePt t="18530" x="9505950" y="4430713"/>
          <p14:tracePt t="18546" x="9428163" y="4430713"/>
          <p14:tracePt t="18548" x="9363075" y="4430713"/>
          <p14:tracePt t="18563" x="9312275" y="4430713"/>
          <p14:tracePt t="18565" x="9259888" y="4443413"/>
          <p14:tracePt t="18580" x="9221788" y="4443413"/>
          <p14:tracePt t="18596" x="9196388" y="4456113"/>
          <p14:tracePt t="18598" x="9169400" y="4456113"/>
          <p14:tracePt t="18613" x="9156700" y="4468813"/>
          <p14:tracePt t="18630" x="9118600" y="4481513"/>
          <p14:tracePt t="18647" x="9105900" y="4481513"/>
          <p14:tracePt t="18934" x="8988425" y="4494213"/>
          <p14:tracePt t="18944" x="8834438" y="4494213"/>
          <p14:tracePt t="18953" x="8718550" y="4506913"/>
          <p14:tracePt t="18965" x="8601075" y="4506913"/>
          <p14:tracePt t="18980" x="8510588" y="4519613"/>
          <p14:tracePt t="18996" x="8329613" y="4533900"/>
          <p14:tracePt t="19014" x="8266113" y="4546600"/>
          <p14:tracePt t="19016" x="8201025" y="4546600"/>
          <p14:tracePt t="19030" x="8162925" y="4559300"/>
          <p14:tracePt t="19046" x="8085138" y="4572000"/>
          <p14:tracePt t="19063" x="8045450" y="4572000"/>
          <p14:tracePt t="19065" x="8007350" y="4584700"/>
          <p14:tracePt t="19080" x="7956550" y="4597400"/>
          <p14:tracePt t="19096" x="7916863" y="4597400"/>
          <p14:tracePt t="19099" x="7866063" y="4610100"/>
          <p14:tracePt t="19113" x="7826375" y="4624388"/>
          <p14:tracePt t="19130" x="7735888" y="4649788"/>
          <p14:tracePt t="19147" x="7645400" y="4662488"/>
          <p14:tracePt t="19163" x="7607300" y="4675188"/>
          <p14:tracePt t="19180" x="7529513" y="4687888"/>
          <p14:tracePt t="19197" x="7491413" y="4700588"/>
          <p14:tracePt t="19199" x="7451725" y="4713288"/>
          <p14:tracePt t="19213" x="7426325" y="4713288"/>
          <p14:tracePt t="19229" x="7400925" y="4727575"/>
          <p14:tracePt t="19231" x="7361238" y="4727575"/>
          <p14:tracePt t="19246" x="7335838" y="4740275"/>
          <p14:tracePt t="19263" x="7283450" y="4752975"/>
          <p14:tracePt t="19280" x="7245350" y="4765675"/>
          <p14:tracePt t="19282" x="7219950" y="4765675"/>
          <p14:tracePt t="19296" x="7194550" y="4778375"/>
          <p14:tracePt t="19313" x="7154863" y="4778375"/>
          <p14:tracePt t="19330" x="7129463" y="4791075"/>
          <p14:tracePt t="19332" x="7116763" y="4791075"/>
          <p14:tracePt t="19346" x="7089775" y="4803775"/>
          <p14:tracePt t="19363" x="7077075" y="4803775"/>
          <p14:tracePt t="19365" x="7064375" y="4803775"/>
          <p14:tracePt t="19379" x="7051675" y="4818063"/>
          <p14:tracePt t="19381" x="7038975" y="4818063"/>
          <p14:tracePt t="19396" x="7013575" y="4818063"/>
          <p14:tracePt t="19414" x="6999288" y="4830763"/>
          <p14:tracePt t="19416" x="6986588" y="4830763"/>
          <p14:tracePt t="19430" x="6973888" y="4830763"/>
          <p14:tracePt t="19432" x="6961188" y="4843463"/>
          <p14:tracePt t="19446" x="6948488" y="4843463"/>
          <p14:tracePt t="19463" x="6935788" y="4843463"/>
          <p14:tracePt t="19466" x="6923088" y="4843463"/>
          <p14:tracePt t="19479" x="6910388" y="4843463"/>
          <p14:tracePt t="19496" x="6896100" y="4856163"/>
          <p14:tracePt t="19514" x="6883400" y="4856163"/>
          <p14:tracePt t="19974" x="6961188" y="4856163"/>
          <p14:tracePt t="19984" x="7064375" y="4856163"/>
          <p14:tracePt t="19998" x="7194550" y="4843463"/>
          <p14:tracePt t="20016" x="7439025" y="4818063"/>
          <p14:tracePt t="20031" x="7542213" y="4818063"/>
          <p14:tracePt t="20048" x="7697788" y="4803775"/>
          <p14:tracePt t="20063" x="7761288" y="4791075"/>
          <p14:tracePt t="20065" x="7826375" y="4778375"/>
          <p14:tracePt t="20080" x="7866063" y="4778375"/>
          <p14:tracePt t="20097" x="7904163" y="4765675"/>
          <p14:tracePt t="20099" x="7929563" y="4765675"/>
          <p14:tracePt t="20113" x="7969250" y="4765675"/>
          <p14:tracePt t="20130" x="8045450" y="4752975"/>
          <p14:tracePt t="20147" x="8110538" y="4727575"/>
          <p14:tracePt t="20163" x="8150225" y="4727575"/>
          <p14:tracePt t="20180" x="8226425" y="4713288"/>
          <p14:tracePt t="20196" x="8253413" y="4713288"/>
          <p14:tracePt t="20199" x="8278813" y="4700588"/>
          <p14:tracePt t="20213" x="8304213" y="4700588"/>
          <p14:tracePt t="20230" x="8329613" y="4700588"/>
          <p14:tracePt t="20232" x="8343900" y="4687888"/>
          <p14:tracePt t="20246" x="8356600" y="4687888"/>
          <p14:tracePt t="20248" x="8369300" y="4687888"/>
          <p14:tracePt t="20263" x="8382000" y="4687888"/>
          <p14:tracePt t="20280" x="8394700" y="4687888"/>
          <p14:tracePt t="20282" x="8407400" y="4687888"/>
          <p14:tracePt t="20311" x="8420100" y="4687888"/>
          <p14:tracePt t="20320" x="8420100" y="4675188"/>
          <p14:tracePt t="20331" x="8434388" y="4675188"/>
          <p14:tracePt t="20362" x="8447088" y="4675188"/>
          <p14:tracePt t="20453" x="8459788" y="4675188"/>
          <p14:tracePt t="20740" x="8472488" y="4675188"/>
          <p14:tracePt t="20770" x="8485188" y="4675188"/>
          <p14:tracePt t="20782" x="8510588" y="4675188"/>
          <p14:tracePt t="20790" x="8550275" y="4675188"/>
          <p14:tracePt t="20801" x="8601075" y="4675188"/>
          <p14:tracePt t="20814" x="8704263" y="4662488"/>
          <p14:tracePt t="20832" x="9169400" y="4559300"/>
          <p14:tracePt t="20847" x="9428163" y="4468813"/>
          <p14:tracePt t="20864" x="9790113" y="4287838"/>
          <p14:tracePt t="20882" x="9996488" y="4159250"/>
          <p14:tracePt t="20898" x="10047288" y="4119563"/>
          <p14:tracePt t="20901" x="10099675" y="4081463"/>
          <p14:tracePt t="20914" x="10125075" y="4056063"/>
          <p14:tracePt t="21331" x="10125075" y="4068763"/>
          <p14:tracePt t="21341" x="10125075" y="4081463"/>
          <p14:tracePt t="21351" x="10125075" y="4094163"/>
          <p14:tracePt t="21364" x="10125075" y="4119563"/>
          <p14:tracePt t="21382" x="10112375" y="4146550"/>
          <p14:tracePt t="21398" x="10112375" y="4171950"/>
          <p14:tracePt t="21402" x="10099675" y="4184650"/>
          <p14:tracePt t="21413" x="10086975" y="4197350"/>
          <p14:tracePt t="21430" x="10074275" y="4210050"/>
          <p14:tracePt t="21432" x="10061575" y="4235450"/>
          <p14:tracePt t="21446" x="10047288" y="4249738"/>
          <p14:tracePt t="21463" x="10034588" y="4275138"/>
          <p14:tracePt t="21465" x="10021888" y="4287838"/>
          <p14:tracePt t="21480" x="9996488" y="4300538"/>
          <p14:tracePt t="21496" x="9971088" y="4325938"/>
          <p14:tracePt t="21513" x="9944100" y="4352925"/>
          <p14:tracePt t="21530" x="9931400" y="4352925"/>
          <p14:tracePt t="21546" x="9893300" y="4378325"/>
          <p14:tracePt t="21564" x="9880600" y="4391025"/>
          <p14:tracePt t="21566" x="9867900" y="4391025"/>
          <p14:tracePt t="21580" x="9853613" y="4403725"/>
          <p14:tracePt t="21596" x="9840913" y="4416425"/>
          <p14:tracePt t="21599" x="9828213" y="4430713"/>
          <p14:tracePt t="21613" x="9802813" y="4443413"/>
          <p14:tracePt t="21615" x="9790113" y="4443413"/>
          <p14:tracePt t="21630" x="9777413" y="4456113"/>
          <p14:tracePt t="21647" x="9750425" y="4468813"/>
          <p14:tracePt t="21649" x="9725025" y="4481513"/>
          <p14:tracePt t="21663" x="9699625" y="4494213"/>
          <p14:tracePt t="21680" x="9647238" y="4533900"/>
          <p14:tracePt t="21697" x="9621838" y="4546600"/>
          <p14:tracePt t="21700" x="9596438" y="4572000"/>
          <p14:tracePt t="21713" x="9556750" y="4584700"/>
          <p14:tracePt t="21730" x="9480550" y="4624388"/>
          <p14:tracePt t="21747" x="9453563" y="4637088"/>
          <p14:tracePt t="21749" x="9428163" y="4649788"/>
          <p14:tracePt t="21763" x="9402763" y="4649788"/>
          <p14:tracePt t="21780" x="9375775" y="4662488"/>
          <p14:tracePt t="21796" x="9363075" y="4675188"/>
          <p14:tracePt t="21799" x="9350375" y="4675188"/>
          <p14:tracePt t="21818" x="9337675" y="4675188"/>
          <p14:tracePt t="22209" x="9118600" y="4610100"/>
          <p14:tracePt t="22219" x="8718550" y="4481513"/>
          <p14:tracePt t="22230" x="8316913" y="4340225"/>
          <p14:tracePt t="22248" x="7735888" y="4132263"/>
          <p14:tracePt t="22263" x="7542213" y="4081463"/>
          <p14:tracePt t="22281" x="7413625" y="4041775"/>
          <p14:tracePt t="22282" x="7323138" y="4016375"/>
          <p14:tracePt t="22297" x="7245350" y="4003675"/>
          <p14:tracePt t="22313" x="7129463" y="3978275"/>
          <p14:tracePt t="22330" x="7077075" y="3978275"/>
          <p14:tracePt t="22332" x="7038975" y="3965575"/>
          <p14:tracePt t="22346" x="6986588" y="3965575"/>
          <p14:tracePt t="22363" x="6870700" y="3951288"/>
          <p14:tracePt t="22381" x="6754813" y="3938588"/>
          <p14:tracePt t="22396" x="6702425" y="3938588"/>
          <p14:tracePt t="22413" x="6586538" y="3938588"/>
          <p14:tracePt t="22431" x="6548438" y="3938588"/>
          <p14:tracePt t="22433" x="6508750" y="3938588"/>
          <p14:tracePt t="22446" x="6483350" y="3938588"/>
          <p14:tracePt t="22463" x="6457950" y="3938588"/>
          <p14:tracePt t="22465" x="6432550" y="3951288"/>
          <p14:tracePt t="22480" x="6418263" y="3951288"/>
          <p14:tracePt t="22482" x="6405563" y="396557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678C02-E034-C38A-EEA7-F7244A7B3F6B}"/>
              </a:ext>
            </a:extLst>
          </p:cNvPr>
          <p:cNvSpPr>
            <a:spLocks noGrp="1"/>
          </p:cNvSpPr>
          <p:nvPr>
            <p:ph type="title"/>
          </p:nvPr>
        </p:nvSpPr>
        <p:spPr>
          <a:xfrm>
            <a:off x="145576" y="133113"/>
            <a:ext cx="11900847" cy="917765"/>
          </a:xfrm>
        </p:spPr>
        <p:txBody>
          <a:bodyPr>
            <a:noAutofit/>
          </a:bodyPr>
          <a:lstStyle/>
          <a:p>
            <a:r>
              <a:rPr lang="en-GB" sz="2000" b="1" i="0" dirty="0">
                <a:solidFill>
                  <a:srgbClr val="000000"/>
                </a:solidFill>
                <a:effectLst/>
                <a:latin typeface="Comic Sans MS" panose="030F0702030302020204" pitchFamily="66" charset="0"/>
              </a:rPr>
              <a:t>3 Geographical Analysis Investigate variations in assessed values, sales amounts, and market ratios across different towns, providing a localized understanding of real estate dynamics.</a:t>
            </a:r>
            <a:br>
              <a:rPr lang="en-GB" sz="2000" b="1" i="0" dirty="0">
                <a:solidFill>
                  <a:srgbClr val="000000"/>
                </a:solidFill>
                <a:effectLst/>
                <a:latin typeface="Comic Sans MS" panose="030F0702030302020204" pitchFamily="66" charset="0"/>
              </a:rPr>
            </a:br>
            <a:endParaRPr lang="en-NG" sz="2000" b="1" dirty="0">
              <a:latin typeface="Comic Sans MS" panose="030F0702030302020204" pitchFamily="66" charset="0"/>
            </a:endParaRPr>
          </a:p>
        </p:txBody>
      </p:sp>
      <p:pic>
        <p:nvPicPr>
          <p:cNvPr id="7170" name="Picture 2">
            <a:extLst>
              <a:ext uri="{FF2B5EF4-FFF2-40B4-BE49-F238E27FC236}">
                <a16:creationId xmlns:a16="http://schemas.microsoft.com/office/drawing/2014/main" id="{B5C01D12-FFF1-C8F5-4944-9D2601D86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50795"/>
            <a:ext cx="3916906" cy="34254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82A6671-4CB4-B0A6-632D-66D06433CA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2482" y="750795"/>
            <a:ext cx="3780429" cy="342541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72F117FA-D4D6-3532-5D39-ECFB165383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486" y="750796"/>
            <a:ext cx="4203514" cy="34254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414484-45A3-65B7-8A94-6FCE3B8E5F85}"/>
              </a:ext>
            </a:extLst>
          </p:cNvPr>
          <p:cNvSpPr txBox="1"/>
          <p:nvPr/>
        </p:nvSpPr>
        <p:spPr>
          <a:xfrm>
            <a:off x="-2" y="4300661"/>
            <a:ext cx="12192000" cy="2308324"/>
          </a:xfrm>
          <a:prstGeom prst="rect">
            <a:avLst/>
          </a:prstGeom>
          <a:noFill/>
        </p:spPr>
        <p:txBody>
          <a:bodyPr wrap="square">
            <a:spAutoFit/>
          </a:bodyPr>
          <a:lstStyle/>
          <a:p>
            <a:pPr marL="285750" indent="-285750">
              <a:buFont typeface="Courier New" panose="02070309020205020404" pitchFamily="49" charset="0"/>
              <a:buChar char="o"/>
            </a:pPr>
            <a:r>
              <a:rPr lang="en-NG" sz="1600" dirty="0">
                <a:latin typeface="Helvetica Neue"/>
              </a:rPr>
              <a:t>The chart illustrates the top 5 towns based on their assessed property values and sale amounts, providing insights into the real estate market in the area. Additionally, the chart displays the market ratios of the top 30 towns, indicating the relationship between property values and sale prices in each town. </a:t>
            </a:r>
            <a:endParaRPr lang="en-GB" sz="1600" dirty="0">
              <a:latin typeface="Helvetica Neue"/>
            </a:endParaRPr>
          </a:p>
          <a:p>
            <a:endParaRPr lang="en-GB" sz="1600" dirty="0">
              <a:latin typeface="Helvetica Neue"/>
            </a:endParaRPr>
          </a:p>
          <a:p>
            <a:pPr marL="285750" indent="-285750">
              <a:buFont typeface="Courier New" panose="02070309020205020404" pitchFamily="49" charset="0"/>
              <a:buChar char="o"/>
            </a:pPr>
            <a:r>
              <a:rPr lang="en-NG" sz="1600" dirty="0">
                <a:latin typeface="Helvetica Neue"/>
              </a:rPr>
              <a:t>A higher market ratio suggests that property values are relatively higher compared to sale prices, while a lower ratio may indicate more affordable property prices. </a:t>
            </a:r>
            <a:endParaRPr lang="en-GB" sz="1600" dirty="0">
              <a:latin typeface="Helvetica Neue"/>
            </a:endParaRPr>
          </a:p>
          <a:p>
            <a:endParaRPr lang="en-GB" sz="1600" dirty="0">
              <a:latin typeface="Helvetica Neue"/>
            </a:endParaRPr>
          </a:p>
          <a:p>
            <a:pPr marL="285750" indent="-285750">
              <a:buFont typeface="Courier New" panose="02070309020205020404" pitchFamily="49" charset="0"/>
              <a:buChar char="o"/>
            </a:pPr>
            <a:r>
              <a:rPr lang="en-NG" sz="1600" dirty="0">
                <a:latin typeface="Helvetica Neue"/>
              </a:rPr>
              <a:t>The dataset reveals a wide range of property counts across different towns, with Bridgeport leading with the highest number of properties, followed by Stamford and Waterbury, reflecting urban centres with large populations and high real estate activity.</a:t>
            </a:r>
          </a:p>
        </p:txBody>
      </p:sp>
      <p:pic>
        <p:nvPicPr>
          <p:cNvPr id="4" name="Audio 3">
            <a:hlinkClick r:id="" action="ppaction://media"/>
            <a:extLst>
              <a:ext uri="{FF2B5EF4-FFF2-40B4-BE49-F238E27FC236}">
                <a16:creationId xmlns:a16="http://schemas.microsoft.com/office/drawing/2014/main" id="{DB4EAEEB-D8F3-DCBE-0BB4-0625AF0D0E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1314445"/>
      </p:ext>
    </p:extLst>
  </p:cSld>
  <p:clrMapOvr>
    <a:masterClrMapping/>
  </p:clrMapOvr>
  <mc:AlternateContent xmlns:mc="http://schemas.openxmlformats.org/markup-compatibility/2006">
    <mc:Choice xmlns:p14="http://schemas.microsoft.com/office/powerpoint/2010/main" Requires="p14">
      <p:transition spd="slow" p14:dur="2000" advTm="88805"/>
    </mc:Choice>
    <mc:Fallback>
      <p:transition spd="slow" advTm="8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651" x="6380163" y="3938588"/>
          <p14:tracePt t="2661" x="6354763" y="3913188"/>
          <p14:tracePt t="2671" x="6315075" y="3875088"/>
          <p14:tracePt t="2685" x="6276975" y="3835400"/>
          <p14:tracePt t="2698" x="6237288" y="3784600"/>
          <p14:tracePt t="2700" x="6199188" y="3732213"/>
          <p14:tracePt t="2715" x="6161088" y="3681413"/>
          <p14:tracePt t="2732" x="6108700" y="3603625"/>
          <p14:tracePt t="2734" x="6057900" y="3525838"/>
          <p14:tracePt t="2748" x="5992813" y="3448050"/>
          <p14:tracePt t="2764" x="5902325" y="3306763"/>
          <p14:tracePt t="2782" x="5876925" y="3254375"/>
          <p14:tracePt t="2784" x="5849938" y="3216275"/>
          <p14:tracePt t="2800" x="5811838" y="3151188"/>
          <p14:tracePt t="2814" x="5734050" y="3022600"/>
          <p14:tracePt t="2831" x="5695950" y="2944813"/>
          <p14:tracePt t="2834" x="5643563" y="2841625"/>
          <p14:tracePt t="2848" x="5592763" y="2725738"/>
          <p14:tracePt t="2865" x="5540375" y="2635250"/>
          <p14:tracePt t="2867" x="5502275" y="2544763"/>
          <p14:tracePt t="2881" x="5462588" y="2479675"/>
          <p14:tracePt t="2884" x="5424488" y="2414588"/>
          <p14:tracePt t="2898" x="5386388" y="2363788"/>
          <p14:tracePt t="2915" x="5359400" y="2311400"/>
          <p14:tracePt t="2918" x="5334000" y="2273300"/>
          <p14:tracePt t="2931" x="5308600" y="2247900"/>
          <p14:tracePt t="2948" x="5256213" y="2182813"/>
          <p14:tracePt t="2965" x="5205413" y="2130425"/>
          <p14:tracePt t="2981" x="5178425" y="2092325"/>
          <p14:tracePt t="2997" x="5140325" y="2039938"/>
          <p14:tracePt t="3015" x="5114925" y="2014538"/>
          <p14:tracePt t="3017" x="5087938" y="2001838"/>
          <p14:tracePt t="3031" x="5075238" y="1976438"/>
          <p14:tracePt t="3048" x="5049838" y="1963738"/>
          <p14:tracePt t="3050" x="5037138" y="1949450"/>
          <p14:tracePt t="3065" x="5024438" y="1936750"/>
          <p14:tracePt t="3067" x="5011738" y="1924050"/>
          <p14:tracePt t="3081" x="4997450" y="1911350"/>
          <p14:tracePt t="3098" x="4984750" y="1898650"/>
          <p14:tracePt t="3467" x="4856163" y="1860550"/>
          <p14:tracePt t="3477" x="4637088" y="1820863"/>
          <p14:tracePt t="3488" x="4340225" y="1743075"/>
          <p14:tracePt t="3499" x="4068763" y="1679575"/>
          <p14:tracePt t="3514" x="3810000" y="1614488"/>
          <p14:tracePt t="3517" x="3629025" y="1562100"/>
          <p14:tracePt t="3531" x="3460750" y="1511300"/>
          <p14:tracePt t="3548" x="3319463" y="1458913"/>
          <p14:tracePt t="3550" x="3163888" y="1408113"/>
          <p14:tracePt t="3565" x="3022600" y="1355725"/>
          <p14:tracePt t="3567" x="2867025" y="1292225"/>
          <p14:tracePt t="3581" x="2725738" y="1239838"/>
          <p14:tracePt t="3599" x="2454275" y="1111250"/>
          <p14:tracePt t="3614" x="2338388" y="1058863"/>
          <p14:tracePt t="3631" x="2157413" y="981075"/>
          <p14:tracePt t="3648" x="2039938" y="942975"/>
          <p14:tracePt t="3664" x="2001838" y="930275"/>
          <p14:tracePt t="3681" x="1949450" y="917575"/>
          <p14:tracePt t="3698" x="1924050" y="917575"/>
          <p14:tracePt t="3700" x="1911350" y="917575"/>
          <p14:tracePt t="3714" x="1898650" y="917575"/>
          <p14:tracePt t="3731" x="1885950" y="917575"/>
          <p14:tracePt t="3748" x="1873250" y="917575"/>
          <p14:tracePt t="3772" x="1860550" y="917575"/>
          <p14:tracePt t="3855" x="1873250" y="917575"/>
          <p14:tracePt t="3867" x="1898650" y="917575"/>
          <p14:tracePt t="3875" x="1911350" y="917575"/>
          <p14:tracePt t="3886" x="1949450" y="903288"/>
          <p14:tracePt t="3898" x="1976438" y="903288"/>
          <p14:tracePt t="3917" x="2054225" y="903288"/>
          <p14:tracePt t="3932" x="2092325" y="903288"/>
          <p14:tracePt t="3948" x="2157413" y="890588"/>
          <p14:tracePt t="3965" x="2182813" y="890588"/>
          <p14:tracePt t="3967" x="2220913" y="877888"/>
          <p14:tracePt t="3981" x="2247900" y="877888"/>
          <p14:tracePt t="3998" x="2286000" y="865188"/>
          <p14:tracePt t="4014" x="2298700" y="852488"/>
          <p14:tracePt t="4016" x="2324100" y="852488"/>
          <p14:tracePt t="4031" x="2338388" y="852488"/>
          <p14:tracePt t="4048" x="2351088" y="839788"/>
          <p14:tracePt t="4050" x="2363788" y="839788"/>
          <p14:tracePt t="4065" x="2376488" y="827088"/>
          <p14:tracePt t="4081" x="2414588" y="814388"/>
          <p14:tracePt t="4099" x="2441575" y="800100"/>
          <p14:tracePt t="4115" x="2454275" y="787400"/>
          <p14:tracePt t="4131" x="2505075" y="774700"/>
          <p14:tracePt t="4148" x="2532063" y="762000"/>
          <p14:tracePt t="4150" x="2557463" y="749300"/>
          <p14:tracePt t="4165" x="2582863" y="736600"/>
          <p14:tracePt t="4181" x="2647950" y="696913"/>
          <p14:tracePt t="4198" x="2673350" y="684213"/>
          <p14:tracePt t="4200" x="2698750" y="671513"/>
          <p14:tracePt t="4214" x="2725738" y="658813"/>
          <p14:tracePt t="4231" x="2751138" y="646113"/>
          <p14:tracePt t="4233" x="2776538" y="633413"/>
          <p14:tracePt t="4248" x="2789238" y="620713"/>
          <p14:tracePt t="4264" x="2816225" y="593725"/>
          <p14:tracePt t="4281" x="2828925" y="593725"/>
          <p14:tracePt t="4639" x="2867025" y="593725"/>
          <p14:tracePt t="4649" x="2892425" y="581025"/>
          <p14:tracePt t="4660" x="2932113" y="581025"/>
          <p14:tracePt t="4670" x="2957513" y="581025"/>
          <p14:tracePt t="4681" x="2995613" y="581025"/>
          <p14:tracePt t="4699" x="3035300" y="568325"/>
          <p14:tracePt t="4701" x="3073400" y="568325"/>
          <p14:tracePt t="4716" x="3100388" y="568325"/>
          <p14:tracePt t="4731" x="3138488" y="555625"/>
          <p14:tracePt t="4733" x="3163888" y="555625"/>
          <p14:tracePt t="4748" x="3189288" y="542925"/>
          <p14:tracePt t="4751" x="3216275" y="542925"/>
          <p14:tracePt t="4765" x="3241675" y="542925"/>
          <p14:tracePt t="4782" x="3254375" y="542925"/>
          <p14:tracePt t="4784" x="3279775" y="542925"/>
          <p14:tracePt t="4798" x="3294063" y="530225"/>
          <p14:tracePt t="4814" x="3332163" y="530225"/>
          <p14:tracePt t="4832" x="3357563" y="530225"/>
          <p14:tracePt t="4834" x="3384550" y="530225"/>
          <p14:tracePt t="4848" x="3409950" y="530225"/>
          <p14:tracePt t="4864" x="3448050" y="530225"/>
          <p14:tracePt t="4881" x="3473450" y="530225"/>
          <p14:tracePt t="4884" x="3500438" y="530225"/>
          <p14:tracePt t="4898" x="3513138" y="530225"/>
          <p14:tracePt t="4915" x="3538538" y="530225"/>
          <p14:tracePt t="4918" x="3563938" y="542925"/>
          <p14:tracePt t="4931" x="3590925" y="542925"/>
          <p14:tracePt t="4948" x="3629025" y="555625"/>
          <p14:tracePt t="4966" x="3654425" y="555625"/>
          <p14:tracePt t="4967" x="3681413" y="555625"/>
          <p14:tracePt t="4981" x="3706813" y="568325"/>
          <p14:tracePt t="4997" x="3757613" y="581025"/>
          <p14:tracePt t="5014" x="3797300" y="581025"/>
          <p14:tracePt t="5017" x="3822700" y="581025"/>
          <p14:tracePt t="5031" x="3848100" y="593725"/>
          <p14:tracePt t="5048" x="3875088" y="593725"/>
          <p14:tracePt t="5049" x="3900488" y="606425"/>
          <p14:tracePt t="5064" x="3925888" y="606425"/>
          <p14:tracePt t="5081" x="3978275" y="620713"/>
          <p14:tracePt t="5098" x="4003675" y="620713"/>
          <p14:tracePt t="5100" x="4029075" y="633413"/>
          <p14:tracePt t="5114" x="4056063" y="633413"/>
          <p14:tracePt t="5131" x="4094163" y="646113"/>
          <p14:tracePt t="5148" x="4119563" y="646113"/>
          <p14:tracePt t="5150" x="4146550" y="646113"/>
          <p14:tracePt t="5165" x="4159250" y="646113"/>
          <p14:tracePt t="5181" x="4197350" y="658813"/>
          <p14:tracePt t="5198" x="4210050" y="658813"/>
          <p14:tracePt t="5200" x="4222750" y="671513"/>
          <p14:tracePt t="5214" x="4235450" y="671513"/>
          <p14:tracePt t="5232" x="4262438" y="671513"/>
          <p14:tracePt t="5234" x="4275138" y="671513"/>
          <p14:tracePt t="5248" x="4287838" y="684213"/>
          <p14:tracePt t="5264" x="4325938" y="684213"/>
          <p14:tracePt t="5282" x="4340225" y="684213"/>
          <p14:tracePt t="5284" x="4365625" y="684213"/>
          <p14:tracePt t="5298" x="4378325" y="684213"/>
          <p14:tracePt t="5315" x="4403725" y="696913"/>
          <p14:tracePt t="5332" x="4443413" y="696913"/>
          <p14:tracePt t="5348" x="4456113" y="696913"/>
          <p14:tracePt t="5364" x="4468813" y="696913"/>
          <p14:tracePt t="5381" x="4481513" y="696913"/>
          <p14:tracePt t="5383" x="4494213" y="696913"/>
          <p14:tracePt t="5398" x="4506913" y="696913"/>
          <p14:tracePt t="5415" x="4519613" y="696913"/>
          <p14:tracePt t="5417" x="4533900" y="696913"/>
          <p14:tracePt t="5431" x="4546600" y="696913"/>
          <p14:tracePt t="5448" x="4572000" y="696913"/>
          <p14:tracePt t="5465" x="4584700" y="696913"/>
          <p14:tracePt t="5481" x="4597400" y="696913"/>
          <p14:tracePt t="5498" x="4624388" y="696913"/>
          <p14:tracePt t="5515" x="4637088" y="696913"/>
          <p14:tracePt t="5517" x="4649788" y="696913"/>
          <p14:tracePt t="5537" x="4662488" y="696913"/>
          <p14:tracePt t="5557" x="4675188" y="696913"/>
          <p14:tracePt t="5578" x="4687888" y="696913"/>
          <p14:tracePt t="5598" x="4700588" y="696913"/>
          <p14:tracePt t="5618" x="4713288" y="696913"/>
          <p14:tracePt t="5638" x="4727575" y="696913"/>
          <p14:tracePt t="5659" x="4740275" y="696913"/>
          <p14:tracePt t="5690" x="4752975" y="696913"/>
          <p14:tracePt t="5730" x="4765675" y="696913"/>
          <p14:tracePt t="5802" x="4778375" y="696913"/>
          <p14:tracePt t="6608" x="4765675" y="671513"/>
          <p14:tracePt t="6618" x="4727575" y="671513"/>
          <p14:tracePt t="6628" x="4687888" y="658813"/>
          <p14:tracePt t="6639" x="4637088" y="646113"/>
          <p14:tracePt t="6650" x="4584700" y="646113"/>
          <p14:tracePt t="6665" x="4533900" y="633413"/>
          <p14:tracePt t="6681" x="4443413" y="620713"/>
          <p14:tracePt t="6699" x="4352925" y="620713"/>
          <p14:tracePt t="6715" x="4313238" y="620713"/>
          <p14:tracePt t="6731" x="4262438" y="620713"/>
          <p14:tracePt t="6748" x="4235450" y="620713"/>
          <p14:tracePt t="6750" x="4222750" y="620713"/>
          <p14:tracePt t="6765" x="4210050" y="620713"/>
          <p14:tracePt t="6781" x="4197350" y="620713"/>
          <p14:tracePt t="6784" x="4184650" y="620713"/>
          <p14:tracePt t="6798" x="4171950" y="620713"/>
          <p14:tracePt t="6800" x="4159250" y="620713"/>
          <p14:tracePt t="6815" x="4146550" y="620713"/>
          <p14:tracePt t="6833" x="4132263" y="620713"/>
          <p14:tracePt t="6848" x="4119563" y="620713"/>
          <p14:tracePt t="6865" x="4106863" y="620713"/>
          <p14:tracePt t="6882" x="4094163" y="620713"/>
          <p14:tracePt t="6898" x="4081463" y="620713"/>
          <p14:tracePt t="6915" x="4068763" y="620713"/>
          <p14:tracePt t="6954" x="4056063" y="620713"/>
          <p14:tracePt t="7026" x="4081463" y="620713"/>
          <p14:tracePt t="7037" x="4094163" y="620713"/>
          <p14:tracePt t="7049" x="4132263" y="606425"/>
          <p14:tracePt t="7066" x="4159250" y="606425"/>
          <p14:tracePt t="7069" x="4197350" y="606425"/>
          <p14:tracePt t="7082" x="4222750" y="606425"/>
          <p14:tracePt t="7098" x="4287838" y="606425"/>
          <p14:tracePt t="7115" x="4313238" y="593725"/>
          <p14:tracePt t="7117" x="4340225" y="593725"/>
          <p14:tracePt t="7132" x="4365625" y="593725"/>
          <p14:tracePt t="7148" x="4378325" y="593725"/>
          <p14:tracePt t="7150" x="4403725" y="593725"/>
          <p14:tracePt t="7165" x="4416425" y="593725"/>
          <p14:tracePt t="7182" x="4443413" y="593725"/>
          <p14:tracePt t="7199" x="4468813" y="581025"/>
          <p14:tracePt t="7215" x="4481513" y="581025"/>
          <p14:tracePt t="7231" x="4494213" y="581025"/>
          <p14:tracePt t="7248" x="4506913" y="581025"/>
          <p14:tracePt t="7250" x="4519613" y="568325"/>
          <p14:tracePt t="7265" x="4533900" y="568325"/>
          <p14:tracePt t="7281" x="4546600" y="568325"/>
          <p14:tracePt t="7284" x="4559300" y="568325"/>
          <p14:tracePt t="7298" x="4584700" y="568325"/>
          <p14:tracePt t="7315" x="4624388" y="568325"/>
          <p14:tracePt t="7332" x="4662488" y="568325"/>
          <p14:tracePt t="7348" x="4687888" y="568325"/>
          <p14:tracePt t="7365" x="4727575" y="568325"/>
          <p14:tracePt t="7381" x="4752975" y="568325"/>
          <p14:tracePt t="7383" x="4778375" y="568325"/>
          <p14:tracePt t="7398" x="4803775" y="568325"/>
          <p14:tracePt t="7414" x="4843463" y="568325"/>
          <p14:tracePt t="7431" x="4868863" y="568325"/>
          <p14:tracePt t="7433" x="4894263" y="568325"/>
          <p14:tracePt t="7448" x="4908550" y="581025"/>
          <p14:tracePt t="7465" x="4933950" y="581025"/>
          <p14:tracePt t="7467" x="4959350" y="581025"/>
          <p14:tracePt t="7481" x="4984750" y="581025"/>
          <p14:tracePt t="7498" x="5011738" y="593725"/>
          <p14:tracePt t="7515" x="5037138" y="593725"/>
          <p14:tracePt t="7517" x="5049838" y="593725"/>
          <p14:tracePt t="7531" x="5075238" y="593725"/>
          <p14:tracePt t="7548" x="5102225" y="606425"/>
          <p14:tracePt t="7564" x="5127625" y="606425"/>
          <p14:tracePt t="7567" x="5140325" y="606425"/>
          <p14:tracePt t="7581" x="5153025" y="606425"/>
          <p14:tracePt t="7598" x="5178425" y="606425"/>
          <p14:tracePt t="7600" x="5192713" y="620713"/>
          <p14:tracePt t="7614" x="5205413" y="620713"/>
          <p14:tracePt t="7631" x="5243513" y="620713"/>
          <p14:tracePt t="7648" x="5281613" y="620713"/>
          <p14:tracePt t="7664" x="5308600" y="633413"/>
          <p14:tracePt t="7681" x="5346700" y="633413"/>
          <p14:tracePt t="7698" x="5372100" y="633413"/>
          <p14:tracePt t="7701" x="5399088" y="633413"/>
          <p14:tracePt t="7714" x="5424488" y="633413"/>
          <p14:tracePt t="7731" x="5475288" y="633413"/>
          <p14:tracePt t="7748" x="5502275" y="633413"/>
          <p14:tracePt t="7750" x="5514975" y="633413"/>
          <p14:tracePt t="7764" x="5527675" y="633413"/>
          <p14:tracePt t="7782" x="5553075" y="633413"/>
          <p14:tracePt t="7784" x="5565775" y="633413"/>
          <p14:tracePt t="7798" x="5580063" y="633413"/>
          <p14:tracePt t="7814" x="5605463" y="620713"/>
          <p14:tracePt t="7832" x="5643563" y="620713"/>
          <p14:tracePt t="7848" x="5656263" y="620713"/>
          <p14:tracePt t="7864" x="5683250" y="620713"/>
          <p14:tracePt t="7882" x="5695950" y="620713"/>
          <p14:tracePt t="7898" x="5708650" y="620713"/>
          <p14:tracePt t="7914" x="5721350" y="620713"/>
          <p14:tracePt t="7931" x="5734050" y="620713"/>
          <p14:tracePt t="7933" x="5746750" y="620713"/>
          <p14:tracePt t="7964" x="5759450" y="620713"/>
          <p14:tracePt t="7995" x="5773738" y="620713"/>
          <p14:tracePt t="8005" x="5773738" y="606425"/>
          <p14:tracePt t="8036" x="5786438" y="606425"/>
          <p14:tracePt t="8097" x="5786438" y="593725"/>
          <p14:tracePt t="8107" x="5799138" y="593725"/>
          <p14:tracePt t="8180" x="5799138" y="581025"/>
          <p14:tracePt t="8270" x="5799138" y="568325"/>
          <p14:tracePt t="8331" x="5786438" y="568325"/>
          <p14:tracePt t="8361" x="5786438" y="555625"/>
          <p14:tracePt t="8382" x="5773738" y="555625"/>
          <p14:tracePt t="8444" x="5759450" y="555625"/>
          <p14:tracePt t="8497" x="5746750" y="555625"/>
          <p14:tracePt t="8537" x="5734050" y="555625"/>
          <p14:tracePt t="8567" x="5721350" y="555625"/>
          <p14:tracePt t="8588" x="5708650" y="555625"/>
          <p14:tracePt t="8608" x="5695950" y="555625"/>
          <p14:tracePt t="8627" x="5683250" y="555625"/>
          <p14:tracePt t="8648" x="5670550" y="568325"/>
          <p14:tracePt t="8668" x="5656263" y="568325"/>
          <p14:tracePt t="8679" x="5656263" y="581025"/>
          <p14:tracePt t="8688" x="5643563" y="581025"/>
          <p14:tracePt t="8709" x="5630863" y="593725"/>
          <p14:tracePt t="8729" x="5618163" y="593725"/>
          <p14:tracePt t="8740" x="5618163" y="606425"/>
          <p14:tracePt t="8749" x="5605463" y="606425"/>
          <p14:tracePt t="8770" x="5592763" y="606425"/>
          <p14:tracePt t="8783" x="5592763" y="620713"/>
          <p14:tracePt t="8811" x="5580063" y="620713"/>
          <p14:tracePt t="8821" x="5580063" y="633413"/>
          <p14:tracePt t="8833" x="5565775" y="633413"/>
          <p14:tracePt t="8852" x="5565775" y="646113"/>
          <p14:tracePt t="8872" x="5553075" y="646113"/>
          <p14:tracePt t="8903" x="5540375" y="658813"/>
          <p14:tracePt t="8934" x="5527675" y="658813"/>
          <p14:tracePt t="8944" x="5527675" y="671513"/>
          <p14:tracePt t="8974" x="5514975" y="684213"/>
          <p14:tracePt t="9015" x="5502275" y="696913"/>
          <p14:tracePt t="9045" x="5489575" y="709613"/>
          <p14:tracePt t="9076" x="5475288" y="723900"/>
          <p14:tracePt t="9106" x="5462588" y="736600"/>
          <p14:tracePt t="9137" x="5462588" y="749300"/>
          <p14:tracePt t="9149" x="5449888" y="749300"/>
          <p14:tracePt t="9167" x="5449888" y="762000"/>
          <p14:tracePt t="9178" x="5437188" y="762000"/>
          <p14:tracePt t="9208" x="5437188" y="774700"/>
          <p14:tracePt t="9219" x="5424488" y="787400"/>
          <p14:tracePt t="9238" x="5424488" y="800100"/>
          <p14:tracePt t="9250" x="5411788" y="800100"/>
          <p14:tracePt t="9259" x="5411788" y="814388"/>
          <p14:tracePt t="9280" x="5399088" y="827088"/>
          <p14:tracePt t="9290" x="5399088" y="839788"/>
          <p14:tracePt t="9310" x="5386388" y="852488"/>
          <p14:tracePt t="9321" x="5386388" y="865188"/>
          <p14:tracePt t="9341" x="5386388" y="877888"/>
          <p14:tracePt t="9351" x="5386388" y="890588"/>
          <p14:tracePt t="9364" x="5372100" y="890588"/>
          <p14:tracePt t="9382" x="5372100" y="903288"/>
          <p14:tracePt t="9385" x="5372100" y="917575"/>
          <p14:tracePt t="9398" x="5359400" y="930275"/>
          <p14:tracePt t="9415" x="5359400" y="942975"/>
          <p14:tracePt t="9432" x="5346700" y="968375"/>
          <p14:tracePt t="9448" x="5346700" y="981075"/>
          <p14:tracePt t="9452" x="5334000" y="993775"/>
          <p14:tracePt t="9464" x="5334000" y="1008063"/>
          <p14:tracePt t="9482" x="5334000" y="1020763"/>
          <p14:tracePt t="9484" x="5321300" y="1033463"/>
          <p14:tracePt t="9497" x="5321300" y="1046163"/>
          <p14:tracePt t="9516" x="5321300" y="1058863"/>
          <p14:tracePt t="9518" x="5308600" y="1071563"/>
          <p14:tracePt t="9531" x="5308600" y="1084263"/>
          <p14:tracePt t="9548" x="5308600" y="1111250"/>
          <p14:tracePt t="9565" x="5295900" y="1111250"/>
          <p14:tracePt t="9568" x="5295900" y="1123950"/>
          <p14:tracePt t="9582" x="5295900" y="1136650"/>
          <p14:tracePt t="9873" x="5334000" y="1136650"/>
          <p14:tracePt t="9884" x="5386388" y="1136650"/>
          <p14:tracePt t="9893" x="5462588" y="1136650"/>
          <p14:tracePt t="9904" x="5580063" y="1123950"/>
          <p14:tracePt t="9915" x="5721350" y="1098550"/>
          <p14:tracePt t="9931" x="5864225" y="1058863"/>
          <p14:tracePt t="9934" x="5992813" y="1020763"/>
          <p14:tracePt t="9948" x="6108700" y="968375"/>
          <p14:tracePt t="9965" x="6211888" y="930275"/>
          <p14:tracePt t="9967" x="6276975" y="890588"/>
          <p14:tracePt t="9981" x="6342063" y="852488"/>
          <p14:tracePt t="9984" x="6405563" y="827088"/>
          <p14:tracePt t="9998" x="6457950" y="787400"/>
          <p14:tracePt t="10015" x="6508750" y="749300"/>
          <p14:tracePt t="10018" x="6548438" y="736600"/>
          <p14:tracePt t="10031" x="6586538" y="709613"/>
          <p14:tracePt t="10048" x="6651625" y="658813"/>
          <p14:tracePt t="10066" x="6702425" y="620713"/>
          <p14:tracePt t="10082" x="6729413" y="606425"/>
          <p14:tracePt t="10085" x="6742113" y="593725"/>
          <p14:tracePt t="10382" x="6858000" y="593725"/>
          <p14:tracePt t="10392" x="6999288" y="593725"/>
          <p14:tracePt t="10403" x="7167563" y="593725"/>
          <p14:tracePt t="10414" x="7283450" y="593725"/>
          <p14:tracePt t="10432" x="7478713" y="593725"/>
          <p14:tracePt t="10448" x="7567613" y="593725"/>
          <p14:tracePt t="10465" x="7632700" y="593725"/>
          <p14:tracePt t="10467" x="7697788" y="581025"/>
          <p14:tracePt t="10481" x="7761288" y="581025"/>
          <p14:tracePt t="10498" x="7878763" y="581025"/>
          <p14:tracePt t="10515" x="7981950" y="568325"/>
          <p14:tracePt t="10531" x="8020050" y="568325"/>
          <p14:tracePt t="10548" x="8085138" y="568325"/>
          <p14:tracePt t="10565" x="8110538" y="555625"/>
          <p14:tracePt t="10567" x="8135938" y="555625"/>
          <p14:tracePt t="10582" x="8162925" y="555625"/>
          <p14:tracePt t="10598" x="8226425" y="542925"/>
          <p14:tracePt t="10615" x="8253413" y="542925"/>
          <p14:tracePt t="10618" x="8278813" y="530225"/>
          <p14:tracePt t="10631" x="8304213" y="530225"/>
          <p14:tracePt t="10648" x="8343900" y="515938"/>
          <p14:tracePt t="10666" x="8356600" y="515938"/>
          <p14:tracePt t="10984" x="8382000" y="515938"/>
          <p14:tracePt t="10994" x="8407400" y="515938"/>
          <p14:tracePt t="11004" x="8434388" y="530225"/>
          <p14:tracePt t="11016" x="8447088" y="530225"/>
          <p14:tracePt t="11032" x="8472488" y="530225"/>
          <p14:tracePt t="11035" x="8485188" y="542925"/>
          <p14:tracePt t="11048" x="8497888" y="542925"/>
          <p14:tracePt t="11066" x="8523288" y="555625"/>
          <p14:tracePt t="11082" x="8550275" y="555625"/>
          <p14:tracePt t="11098" x="8575675" y="568325"/>
          <p14:tracePt t="11116" x="8588375" y="568325"/>
          <p14:tracePt t="11131" x="8601075" y="581025"/>
          <p14:tracePt t="11148" x="8628063" y="581025"/>
          <p14:tracePt t="11165" x="8640763" y="593725"/>
          <p14:tracePt t="11167" x="8653463" y="593725"/>
          <p14:tracePt t="11182" x="8666163" y="606425"/>
          <p14:tracePt t="11198" x="8678863" y="620713"/>
          <p14:tracePt t="11200" x="8691563" y="620713"/>
          <p14:tracePt t="11214" x="8704263" y="633413"/>
          <p14:tracePt t="11231" x="8743950" y="646113"/>
          <p14:tracePt t="11248" x="8794750" y="671513"/>
          <p14:tracePt t="11265" x="8834438" y="684213"/>
          <p14:tracePt t="11281" x="8897938" y="709613"/>
          <p14:tracePt t="11298" x="8924925" y="723900"/>
          <p14:tracePt t="11300" x="8963025" y="736600"/>
          <p14:tracePt t="11315" x="8988425" y="749300"/>
          <p14:tracePt t="11331" x="9028113" y="749300"/>
          <p14:tracePt t="11333" x="9053513" y="762000"/>
          <p14:tracePt t="11348" x="9091613" y="762000"/>
          <p14:tracePt t="11351" x="9144000" y="774700"/>
          <p14:tracePt t="11364" x="9209088" y="774700"/>
          <p14:tracePt t="11382" x="9299575" y="774700"/>
          <p14:tracePt t="11384" x="9415463" y="774700"/>
          <p14:tracePt t="11398" x="9531350" y="774700"/>
          <p14:tracePt t="11414" x="9750425" y="762000"/>
          <p14:tracePt t="11432" x="9880600" y="749300"/>
          <p14:tracePt t="11448" x="9931400" y="736600"/>
          <p14:tracePt t="11464" x="10009188" y="723900"/>
          <p14:tracePt t="11481" x="10034588" y="709613"/>
          <p14:tracePt t="11484" x="10061575" y="696913"/>
          <p14:tracePt t="11498" x="10086975" y="696913"/>
          <p14:tracePt t="11516" x="10112375" y="684213"/>
          <p14:tracePt t="11518" x="10137775" y="671513"/>
          <p14:tracePt t="11531" x="10164763" y="658813"/>
          <p14:tracePt t="11548" x="10202863" y="646113"/>
          <p14:tracePt t="11565" x="10242550" y="620713"/>
          <p14:tracePt t="11582" x="10255250" y="606425"/>
          <p14:tracePt t="11598" x="10280650" y="581025"/>
          <p14:tracePt t="11616" x="10293350" y="568325"/>
          <p14:tracePt t="12035" x="10280650" y="593725"/>
          <p14:tracePt t="12045" x="10267950" y="606425"/>
          <p14:tracePt t="12056" x="10255250" y="620713"/>
          <p14:tracePt t="12068" x="10242550" y="620713"/>
          <p14:tracePt t="12084" x="10228263" y="633413"/>
          <p14:tracePt t="12088" x="10215563" y="646113"/>
          <p14:tracePt t="12099" x="10215563" y="658813"/>
          <p14:tracePt t="12116" x="10190163" y="671513"/>
          <p14:tracePt t="12131" x="10177463" y="684213"/>
          <p14:tracePt t="12148" x="10164763" y="696913"/>
          <p14:tracePt t="12165" x="10164763" y="709613"/>
          <p14:tracePt t="12168" x="10152063" y="709613"/>
          <p14:tracePt t="12182" x="10152063" y="723900"/>
          <p14:tracePt t="12198" x="10137775" y="723900"/>
          <p14:tracePt t="12215" x="10125075" y="736600"/>
          <p14:tracePt t="12231" x="10112375" y="749300"/>
          <p14:tracePt t="12249" x="10099675" y="749300"/>
          <p14:tracePt t="12264" x="10086975" y="762000"/>
          <p14:tracePt t="12281" x="10074275" y="774700"/>
          <p14:tracePt t="12298" x="10061575" y="774700"/>
          <p14:tracePt t="12300" x="10047288" y="787400"/>
          <p14:tracePt t="12320" x="10034588" y="800100"/>
          <p14:tracePt t="12331" x="10021888" y="800100"/>
          <p14:tracePt t="12348" x="10009188" y="814388"/>
          <p14:tracePt t="12350" x="9996488" y="814388"/>
          <p14:tracePt t="12365" x="9983788" y="827088"/>
          <p14:tracePt t="12382" x="9971088" y="827088"/>
          <p14:tracePt t="12384" x="9958388" y="839788"/>
          <p14:tracePt t="12398" x="9944100" y="852488"/>
          <p14:tracePt t="12414" x="9918700" y="865188"/>
          <p14:tracePt t="12432" x="9867900" y="890588"/>
          <p14:tracePt t="12448" x="9840913" y="917575"/>
          <p14:tracePt t="12464" x="9790113" y="942975"/>
          <p14:tracePt t="12482" x="9712325" y="993775"/>
          <p14:tracePt t="12498" x="9686925" y="1008063"/>
          <p14:tracePt t="12515" x="9609138" y="1058863"/>
          <p14:tracePt t="12531" x="9583738" y="1071563"/>
          <p14:tracePt t="12534" x="9556750" y="1098550"/>
          <p14:tracePt t="12548" x="9531350" y="1123950"/>
          <p14:tracePt t="12564" x="9493250" y="1149350"/>
          <p14:tracePt t="12811" x="9234488" y="1033463"/>
          <p14:tracePt t="12821" x="8550275" y="723900"/>
          <p14:tracePt t="12832" x="7826375" y="465138"/>
          <p14:tracePt t="12850" x="7129463" y="271463"/>
          <p14:tracePt t="12852" x="6561138" y="155575"/>
          <p14:tracePt t="12864" x="6173788" y="103188"/>
          <p14:tracePt t="12881" x="5927725" y="77788"/>
          <p14:tracePt t="12884" x="5708650" y="77788"/>
          <p14:tracePt t="12898" x="5489575" y="77788"/>
          <p14:tracePt t="12915" x="5102225" y="65088"/>
          <p14:tracePt t="12932" x="4946650" y="65088"/>
          <p14:tracePt t="12934" x="4803775" y="77788"/>
          <p14:tracePt t="12948" x="4675188" y="90488"/>
          <p14:tracePt t="12964" x="4481513" y="115888"/>
          <p14:tracePt t="12981" x="4403725" y="128588"/>
          <p14:tracePt t="12984" x="4340225" y="141288"/>
          <p14:tracePt t="12998" x="4275138" y="155575"/>
          <p14:tracePt t="13014" x="4132263" y="180975"/>
          <p14:tracePt t="13032" x="4081463" y="180975"/>
          <p14:tracePt t="13033" x="4016375" y="193675"/>
          <p14:tracePt t="13048" x="3978275" y="206375"/>
          <p14:tracePt t="13064" x="3925888" y="206375"/>
          <p14:tracePt t="13067" x="3887788" y="219075"/>
          <p14:tracePt t="13081" x="3848100" y="219075"/>
          <p14:tracePt t="13098" x="3771900" y="231775"/>
          <p14:tracePt t="13115" x="3732213" y="246063"/>
          <p14:tracePt t="13117" x="3706813" y="246063"/>
          <p14:tracePt t="13132" x="3681413" y="258763"/>
          <p14:tracePt t="13148" x="3629025" y="271463"/>
          <p14:tracePt t="13165" x="3603625" y="271463"/>
          <p14:tracePt t="13167" x="3578225" y="284163"/>
          <p14:tracePt t="13181" x="3551238" y="284163"/>
          <p14:tracePt t="13198" x="3500438" y="309563"/>
          <p14:tracePt t="13215" x="3473450" y="309563"/>
          <p14:tracePt t="13217" x="3435350" y="322263"/>
          <p14:tracePt t="13231" x="3397250" y="336550"/>
          <p14:tracePt t="13248" x="3357563" y="361950"/>
          <p14:tracePt t="13250" x="3306763" y="374650"/>
          <p14:tracePt t="13265" x="3267075" y="387350"/>
          <p14:tracePt t="13281" x="3163888" y="412750"/>
          <p14:tracePt t="13298" x="3073400" y="452438"/>
          <p14:tracePt t="13315" x="3035300" y="465138"/>
          <p14:tracePt t="13331" x="2944813" y="503238"/>
          <p14:tracePt t="13349" x="2906713" y="530225"/>
          <p14:tracePt t="13351" x="2854325" y="555625"/>
          <p14:tracePt t="13364" x="2828925" y="581025"/>
          <p14:tracePt t="13381" x="2763838" y="620713"/>
          <p14:tracePt t="13398" x="2738438" y="646113"/>
          <p14:tracePt t="13400" x="2711450" y="658813"/>
          <p14:tracePt t="13414" x="2698750" y="671513"/>
          <p14:tracePt t="13431" x="2673350" y="696913"/>
          <p14:tracePt t="13882" x="2686050" y="709613"/>
          <p14:tracePt t="13891" x="2711450" y="736600"/>
          <p14:tracePt t="13902" x="2751138" y="762000"/>
          <p14:tracePt t="13917" x="2776538" y="787400"/>
          <p14:tracePt t="13933" x="2879725" y="827088"/>
          <p14:tracePt t="13948" x="2932113" y="852488"/>
          <p14:tracePt t="13965" x="3022600" y="890588"/>
          <p14:tracePt t="13982" x="3113088" y="917575"/>
          <p14:tracePt t="13998" x="3151188" y="930275"/>
          <p14:tracePt t="14014" x="3228975" y="942975"/>
          <p14:tracePt t="14031" x="3254375" y="955675"/>
          <p14:tracePt t="14034" x="3294063" y="955675"/>
          <p14:tracePt t="14048" x="3319463" y="968375"/>
          <p14:tracePt t="14065" x="3357563" y="968375"/>
          <p14:tracePt t="14067" x="3384550" y="981075"/>
          <p14:tracePt t="14081" x="3409950" y="981075"/>
          <p14:tracePt t="14084" x="3435350" y="981075"/>
          <p14:tracePt t="14098" x="3460750" y="993775"/>
          <p14:tracePt t="14115" x="3487738" y="993775"/>
          <p14:tracePt t="14117" x="3513138" y="1008063"/>
          <p14:tracePt t="14131" x="3525838" y="1008063"/>
          <p14:tracePt t="14148" x="3578225" y="1008063"/>
          <p14:tracePt t="14165" x="3603625" y="1008063"/>
          <p14:tracePt t="14167" x="3629025" y="1020763"/>
          <p14:tracePt t="14181" x="3654425" y="1020763"/>
          <p14:tracePt t="14198" x="3681413" y="1020763"/>
          <p14:tracePt t="14200" x="3706813" y="1020763"/>
          <p14:tracePt t="14214" x="3732213" y="1020763"/>
          <p14:tracePt t="14217" x="3757613" y="1020763"/>
          <p14:tracePt t="14232" x="3784600" y="1020763"/>
          <p14:tracePt t="14248" x="3810000" y="1020763"/>
          <p14:tracePt t="14250" x="3835400" y="1020763"/>
          <p14:tracePt t="14265" x="3862388" y="1020763"/>
          <p14:tracePt t="14282" x="3913188" y="1008063"/>
          <p14:tracePt t="14299" x="3951288" y="993775"/>
          <p14:tracePt t="14314" x="3978275" y="993775"/>
          <p14:tracePt t="14331" x="4016375" y="981075"/>
          <p14:tracePt t="14348" x="4029075" y="968375"/>
          <p14:tracePt t="14350" x="4041775" y="968375"/>
          <p14:tracePt t="14365" x="4056063" y="968375"/>
          <p14:tracePt t="14381" x="4068763" y="955675"/>
          <p14:tracePt t="14383" x="4081463" y="955675"/>
          <p14:tracePt t="14401" x="4094163" y="942975"/>
          <p14:tracePt t="14415" x="4106863" y="942975"/>
          <p14:tracePt t="14433" x="4119563" y="930275"/>
          <p14:tracePt t="14472" x="4132263" y="930275"/>
          <p14:tracePt t="14503" x="4132263" y="917575"/>
          <p14:tracePt t="14534" x="4146550" y="917575"/>
          <p14:tracePt t="14585" x="4146550" y="903288"/>
          <p14:tracePt t="14666" x="4146550" y="890588"/>
          <p14:tracePt t="14717" x="4132263" y="890588"/>
          <p14:tracePt t="14780" x="4119563" y="890588"/>
          <p14:tracePt t="14851" x="4106863" y="890588"/>
          <p14:tracePt t="15218" x="4171950" y="903288"/>
          <p14:tracePt t="15228" x="4275138" y="942975"/>
          <p14:tracePt t="15238" x="4403725" y="981075"/>
          <p14:tracePt t="15250" x="4533900" y="1008063"/>
          <p14:tracePt t="15264" x="4662488" y="1046163"/>
          <p14:tracePt t="15282" x="4894263" y="1084263"/>
          <p14:tracePt t="15298" x="4997450" y="1111250"/>
          <p14:tracePt t="15300" x="5087938" y="1123950"/>
          <p14:tracePt t="15314" x="5165725" y="1136650"/>
          <p14:tracePt t="15331" x="5281613" y="1149350"/>
          <p14:tracePt t="15348" x="5334000" y="1149350"/>
          <p14:tracePt t="15350" x="5386388" y="1162050"/>
          <p14:tracePt t="15365" x="5424488" y="1162050"/>
          <p14:tracePt t="15381" x="5502275" y="1174750"/>
          <p14:tracePt t="15398" x="5540375" y="1174750"/>
          <p14:tracePt t="15400" x="5592763" y="1174750"/>
          <p14:tracePt t="15415" x="5630863" y="1174750"/>
          <p14:tracePt t="15432" x="5683250" y="1174750"/>
          <p14:tracePt t="15434" x="5721350" y="1174750"/>
          <p14:tracePt t="15448" x="5773738" y="1174750"/>
          <p14:tracePt t="15464" x="5849938" y="1174750"/>
          <p14:tracePt t="15482" x="5927725" y="1174750"/>
          <p14:tracePt t="15498" x="5967413" y="1174750"/>
          <p14:tracePt t="15514" x="6030913" y="1174750"/>
          <p14:tracePt t="15531" x="6043613" y="1174750"/>
          <p14:tracePt t="15534" x="6070600" y="1162050"/>
          <p14:tracePt t="15548" x="6083300" y="1162050"/>
          <p14:tracePt t="15564" x="6108700" y="1162050"/>
          <p14:tracePt t="15566" x="6121400" y="1162050"/>
          <p14:tracePt t="15581" x="6134100" y="1149350"/>
          <p14:tracePt t="15583" x="6161088" y="1149350"/>
          <p14:tracePt t="15598" x="6173788" y="1136650"/>
          <p14:tracePt t="15614" x="6186488" y="1123950"/>
          <p14:tracePt t="15962" x="6264275" y="1136650"/>
          <p14:tracePt t="15973" x="6354763" y="1136650"/>
          <p14:tracePt t="15984" x="6445250" y="1136650"/>
          <p14:tracePt t="16000" x="6521450" y="1136650"/>
          <p14:tracePt t="16004" x="6586538" y="1136650"/>
          <p14:tracePt t="16015" x="6651625" y="1136650"/>
          <p14:tracePt t="16032" x="6742113" y="1123950"/>
          <p14:tracePt t="16048" x="6792913" y="1111250"/>
          <p14:tracePt t="16065" x="6832600" y="1098550"/>
          <p14:tracePt t="16067" x="6870700" y="1098550"/>
          <p14:tracePt t="16081" x="6923088" y="1084263"/>
          <p14:tracePt t="16084" x="6961188" y="1071563"/>
          <p14:tracePt t="16098" x="6999288" y="1058863"/>
          <p14:tracePt t="16116" x="7089775" y="1046163"/>
          <p14:tracePt t="16131" x="7129463" y="1033463"/>
          <p14:tracePt t="16134" x="7167563" y="1020763"/>
          <p14:tracePt t="16148" x="7207250" y="1020763"/>
          <p14:tracePt t="16165" x="7245350" y="1008063"/>
          <p14:tracePt t="16167" x="7270750" y="1008063"/>
          <p14:tracePt t="16181" x="7297738" y="993775"/>
          <p14:tracePt t="16198" x="7348538" y="981075"/>
          <p14:tracePt t="16215" x="7373938" y="981075"/>
          <p14:tracePt t="16217" x="7388225" y="981075"/>
          <p14:tracePt t="16231" x="7426325" y="968375"/>
          <p14:tracePt t="16248" x="7478713" y="955675"/>
          <p14:tracePt t="16265" x="7504113" y="942975"/>
          <p14:tracePt t="16267" x="7542213" y="942975"/>
          <p14:tracePt t="16281" x="7567613" y="930275"/>
          <p14:tracePt t="16298" x="7594600" y="930275"/>
          <p14:tracePt t="16301" x="7620000" y="917575"/>
          <p14:tracePt t="16314" x="7658100" y="917575"/>
          <p14:tracePt t="16331" x="7723188" y="890588"/>
          <p14:tracePt t="16349" x="7788275" y="877888"/>
          <p14:tracePt t="16365" x="7813675" y="877888"/>
          <p14:tracePt t="16381" x="7878763" y="852488"/>
          <p14:tracePt t="16398" x="7904163" y="852488"/>
          <p14:tracePt t="16400" x="7929563" y="839788"/>
          <p14:tracePt t="16414" x="7956550" y="839788"/>
          <p14:tracePt t="16432" x="7981950" y="827088"/>
          <p14:tracePt t="16434" x="7994650" y="827088"/>
          <p14:tracePt t="16448" x="8007350" y="814388"/>
          <p14:tracePt t="16450" x="8020050" y="814388"/>
          <p14:tracePt t="16465" x="8045450" y="800100"/>
          <p14:tracePt t="16482" x="8059738" y="800100"/>
          <p14:tracePt t="16484" x="8059738" y="787400"/>
          <p14:tracePt t="16498" x="8072438" y="787400"/>
          <p14:tracePt t="16514" x="8085138" y="774700"/>
          <p14:tracePt t="16532" x="8097838" y="774700"/>
          <p14:tracePt t="16548" x="8097838" y="762000"/>
          <p14:tracePt t="16564" x="8110538" y="749300"/>
          <p14:tracePt t="17002" x="8097838" y="762000"/>
          <p14:tracePt t="17013" x="8059738" y="787400"/>
          <p14:tracePt t="17022" x="8020050" y="827088"/>
          <p14:tracePt t="17033" x="7956550" y="877888"/>
          <p14:tracePt t="17048" x="7891463" y="942975"/>
          <p14:tracePt t="17065" x="7761288" y="1058863"/>
          <p14:tracePt t="17082" x="7697788" y="1111250"/>
          <p14:tracePt t="17084" x="7645400" y="1149350"/>
          <p14:tracePt t="17098" x="7607300" y="1187450"/>
          <p14:tracePt t="17116" x="7491413" y="1292225"/>
          <p14:tracePt t="17131" x="7439025" y="1355725"/>
          <p14:tracePt t="17135" x="7373938" y="1420813"/>
          <p14:tracePt t="17148" x="7323138" y="1471613"/>
          <p14:tracePt t="17165" x="7270750" y="1536700"/>
          <p14:tracePt t="17168" x="7219950" y="1601788"/>
          <p14:tracePt t="17182" x="7167563" y="1665288"/>
          <p14:tracePt t="17198" x="7013575" y="1873250"/>
          <p14:tracePt t="17216" x="6858000" y="2092325"/>
          <p14:tracePt t="17231" x="6792913" y="2195513"/>
          <p14:tracePt t="17248" x="6689725" y="2351088"/>
          <p14:tracePt t="17266" x="6651625" y="2414588"/>
          <p14:tracePt t="17267" x="6599238" y="2479675"/>
          <p14:tracePt t="17281" x="6573838" y="2532063"/>
          <p14:tracePt t="17298" x="6535738" y="2582863"/>
          <p14:tracePt t="17299" x="6508750" y="2622550"/>
          <p14:tracePt t="17314" x="6483350" y="2660650"/>
          <p14:tracePt t="17331" x="6445250" y="2711450"/>
          <p14:tracePt t="17348" x="6445250" y="2725738"/>
          <p14:tracePt t="17655" x="6327775" y="2738438"/>
          <p14:tracePt t="17667" x="6186488" y="2751138"/>
          <p14:tracePt t="17676" x="6043613" y="2776538"/>
          <p14:tracePt t="17686" x="5927725" y="2789238"/>
          <p14:tracePt t="17698" x="5837238" y="2816225"/>
          <p14:tracePt t="17715" x="5759450" y="2828925"/>
          <p14:tracePt t="17717" x="5708650" y="2854325"/>
          <p14:tracePt t="17731" x="5656263" y="2879725"/>
          <p14:tracePt t="17747" x="5553075" y="2919413"/>
          <p14:tracePt t="17764" x="5514975" y="2944813"/>
          <p14:tracePt t="17767" x="5475288" y="2970213"/>
          <p14:tracePt t="17781" x="5437188" y="2982913"/>
          <p14:tracePt t="17798" x="5399088" y="3009900"/>
          <p14:tracePt t="17800" x="5372100" y="3022600"/>
          <p14:tracePt t="17814" x="5346700" y="3035300"/>
          <p14:tracePt t="17831" x="5295900" y="3073400"/>
          <p14:tracePt t="17848" x="5268913" y="3086100"/>
          <p14:tracePt t="17850" x="5256213" y="3100388"/>
          <p14:tracePt t="17865" x="5230813" y="3113088"/>
          <p14:tracePt t="17881" x="5205413" y="3125788"/>
          <p14:tracePt t="17882" x="5178425" y="3138488"/>
          <p14:tracePt t="17898" x="5165725" y="3151188"/>
          <p14:tracePt t="17900" x="5140325" y="3176588"/>
          <p14:tracePt t="17914" x="5114925" y="3189288"/>
          <p14:tracePt t="17931" x="5087938" y="3203575"/>
          <p14:tracePt t="17934" x="5062538" y="3228975"/>
          <p14:tracePt t="17948" x="5037138" y="3241675"/>
          <p14:tracePt t="17950" x="5024438" y="3267075"/>
          <p14:tracePt t="17964" x="4984750" y="3279775"/>
          <p14:tracePt t="17982" x="4959350" y="3294063"/>
          <p14:tracePt t="17984" x="4933950" y="3319463"/>
          <p14:tracePt t="17998" x="4894263" y="3332163"/>
          <p14:tracePt t="18014" x="4818063" y="3370263"/>
          <p14:tracePt t="18032" x="4713288" y="3409950"/>
          <p14:tracePt t="18048" x="4649788" y="3422650"/>
          <p14:tracePt t="18064" x="4519613" y="3448050"/>
          <p14:tracePt t="18082" x="4416425" y="3473450"/>
          <p14:tracePt t="18098" x="4378325" y="3473450"/>
          <p14:tracePt t="18115" x="4365625" y="3473450"/>
          <p14:tracePt t="18390" x="4287838" y="3448050"/>
          <p14:tracePt t="18401" x="4171950" y="3409950"/>
          <p14:tracePt t="18410" x="4068763" y="3370263"/>
          <p14:tracePt t="18422" x="3978275" y="3344863"/>
          <p14:tracePt t="18434" x="3900488" y="3319463"/>
          <p14:tracePt t="18448" x="3835400" y="3294063"/>
          <p14:tracePt t="18450" x="3771900" y="3279775"/>
          <p14:tracePt t="18464" x="3719513" y="3267075"/>
          <p14:tracePt t="18481" x="3681413" y="3254375"/>
          <p14:tracePt t="18483" x="3641725" y="3254375"/>
          <p14:tracePt t="18498" x="3616325" y="3241675"/>
          <p14:tracePt t="18514" x="3563938" y="3228975"/>
          <p14:tracePt t="18532" x="3525838" y="3228975"/>
          <p14:tracePt t="18548" x="3513138" y="3228975"/>
          <p14:tracePt t="18564" x="3473450" y="3216275"/>
          <p14:tracePt t="18581" x="3448050" y="3216275"/>
          <p14:tracePt t="18584" x="3435350" y="3216275"/>
          <p14:tracePt t="18598" x="3409950" y="3216275"/>
          <p14:tracePt t="18615" x="3397250" y="3203575"/>
          <p14:tracePt t="18617" x="3370263" y="3203575"/>
          <p14:tracePt t="18631" x="3344863" y="3203575"/>
          <p14:tracePt t="18633" x="3319463" y="3203575"/>
          <p14:tracePt t="18648" x="3294063" y="3189288"/>
          <p14:tracePt t="18665" x="3267075" y="3189288"/>
          <p14:tracePt t="18668" x="3241675" y="3189288"/>
          <p14:tracePt t="18681" x="3216275" y="3176588"/>
          <p14:tracePt t="18698" x="3163888" y="3163888"/>
          <p14:tracePt t="18715" x="3151188" y="3163888"/>
          <p14:tracePt t="18717" x="3125788" y="3163888"/>
          <p14:tracePt t="18731" x="3100388" y="3151188"/>
          <p14:tracePt t="18747" x="3060700" y="3138488"/>
          <p14:tracePt t="18764" x="3035300" y="3138488"/>
          <p14:tracePt t="18767" x="3009900" y="3138488"/>
          <p14:tracePt t="18781" x="2982913" y="3125788"/>
          <p14:tracePt t="18799" x="2944813" y="3125788"/>
          <p14:tracePt t="18815" x="2919413" y="3113088"/>
          <p14:tracePt t="18831" x="2879725" y="3100388"/>
          <p14:tracePt t="18848" x="2854325" y="3100388"/>
          <p14:tracePt t="18849" x="2828925" y="3086100"/>
          <p14:tracePt t="18865" x="2801938" y="3073400"/>
          <p14:tracePt t="18881" x="2738438" y="3048000"/>
          <p14:tracePt t="18899" x="2711450" y="3035300"/>
          <p14:tracePt t="18901" x="2673350" y="3009900"/>
          <p14:tracePt t="18915" x="2622550" y="2982913"/>
          <p14:tracePt t="18931" x="2532063" y="2919413"/>
          <p14:tracePt t="18948" x="2479675" y="2879725"/>
          <p14:tracePt t="18950" x="2414588" y="2828925"/>
          <p14:tracePt t="18965" x="2363788" y="2789238"/>
          <p14:tracePt t="18982" x="2298700" y="2738438"/>
          <p14:tracePt t="18984" x="2233613" y="2673350"/>
          <p14:tracePt t="18998" x="2170113" y="2608263"/>
          <p14:tracePt t="19014" x="2066925" y="2517775"/>
          <p14:tracePt t="19032" x="2027238" y="2479675"/>
          <p14:tracePt t="19034" x="1989138" y="2441575"/>
          <p14:tracePt t="19048" x="1963738" y="2414588"/>
          <p14:tracePt t="19064" x="1911350" y="2363788"/>
          <p14:tracePt t="19082" x="1860550" y="2324100"/>
          <p14:tracePt t="19098" x="1846263" y="2298700"/>
          <p14:tracePt t="19114" x="1808163" y="2260600"/>
          <p14:tracePt t="19131" x="1795463" y="2247900"/>
          <p14:tracePt t="19134" x="1782763" y="2233613"/>
          <p14:tracePt t="19148" x="1770063" y="2220913"/>
          <p14:tracePt t="19165" x="1743075" y="2195513"/>
          <p14:tracePt t="19181" x="1730375" y="2182813"/>
          <p14:tracePt t="19198" x="1704975" y="2157413"/>
          <p14:tracePt t="19216" x="1692275" y="2144713"/>
          <p14:tracePt t="19231" x="1692275" y="2130425"/>
          <p14:tracePt t="19248" x="1679575" y="2117725"/>
          <p14:tracePt t="19265" x="1665288" y="2105025"/>
          <p14:tracePt t="19281" x="1665288" y="2092325"/>
          <p14:tracePt t="19298" x="1652588" y="2079625"/>
          <p14:tracePt t="19319" x="1652588" y="2066925"/>
          <p14:tracePt t="19349" x="1652588" y="2054225"/>
          <p14:tracePt t="19370" x="1652588" y="2039938"/>
          <p14:tracePt t="19380" x="1639888" y="2027238"/>
          <p14:tracePt t="19399" x="1639888" y="2001838"/>
          <p14:tracePt t="19410" x="1639888" y="1989138"/>
          <p14:tracePt t="19419" x="1639888" y="1976438"/>
          <p14:tracePt t="19431" x="1627188" y="1949450"/>
          <p14:tracePt t="19448" x="1627188" y="1924050"/>
          <p14:tracePt t="19450" x="1614488" y="1898650"/>
          <p14:tracePt t="19464" x="1614488" y="1885950"/>
          <p14:tracePt t="19482" x="1601788" y="1860550"/>
          <p14:tracePt t="19484" x="1601788" y="1833563"/>
          <p14:tracePt t="19498" x="1589088" y="1808163"/>
          <p14:tracePt t="19514" x="1576388" y="1770063"/>
          <p14:tracePt t="19532" x="1562100" y="1717675"/>
          <p14:tracePt t="19548" x="1549400" y="1692275"/>
          <p14:tracePt t="19564" x="1536700" y="1639888"/>
          <p14:tracePt t="19581" x="1536700" y="1627188"/>
          <p14:tracePt t="19583" x="1524000" y="1601788"/>
          <p14:tracePt t="19598" x="1511300" y="1576388"/>
          <p14:tracePt t="19614" x="1498600" y="1549400"/>
          <p14:tracePt t="19631" x="1498600" y="1524000"/>
          <p14:tracePt t="19633" x="1485900" y="1511300"/>
          <p14:tracePt t="19648" x="1485900" y="1498600"/>
          <p14:tracePt t="19664" x="1471613" y="1471613"/>
          <p14:tracePt t="19666" x="1471613" y="1458913"/>
          <p14:tracePt t="19682" x="1458913" y="1446213"/>
          <p14:tracePt t="19698" x="1446213" y="1408113"/>
          <p14:tracePt t="19715" x="1446213" y="1395413"/>
          <p14:tracePt t="19718" x="1433513" y="1382713"/>
          <p14:tracePt t="19731" x="1433513" y="1355725"/>
          <p14:tracePt t="19748" x="1420813" y="1330325"/>
          <p14:tracePt t="19764" x="1420813" y="1317625"/>
          <p14:tracePt t="19766" x="1420813" y="1304925"/>
          <p14:tracePt t="19781" x="1408113" y="1292225"/>
          <p14:tracePt t="19798" x="1408113" y="1277938"/>
          <p14:tracePt t="19800" x="1395413" y="1277938"/>
          <p14:tracePt t="19815" x="1395413" y="1265238"/>
          <p14:tracePt t="19831" x="1382713" y="1239838"/>
          <p14:tracePt t="19848" x="1382713" y="1227138"/>
          <p14:tracePt t="19850" x="1382713" y="1214438"/>
          <p14:tracePt t="19869" x="1368425" y="1201738"/>
          <p14:tracePt t="19881" x="1368425" y="1187450"/>
          <p14:tracePt t="19899" x="1368425" y="1174750"/>
          <p14:tracePt t="19914" x="1368425" y="1162050"/>
          <p14:tracePt t="19931" x="1368425" y="1149350"/>
          <p14:tracePt t="19948" x="1355725" y="1149350"/>
          <p14:tracePt t="19950" x="1355725" y="1136650"/>
          <p14:tracePt t="19982" x="1355725" y="1123950"/>
          <p14:tracePt t="20022" x="1355725" y="1111250"/>
          <p14:tracePt t="20083" x="1355725" y="1098550"/>
          <p14:tracePt t="20186" x="1355725" y="1084263"/>
          <p14:tracePt t="20308" x="1368425" y="1084263"/>
          <p14:tracePt t="20462" x="1382713" y="1098550"/>
          <p14:tracePt t="20605" x="1395413" y="1098550"/>
          <p14:tracePt t="20707" x="1408113" y="1098550"/>
          <p14:tracePt t="20747" x="1408113" y="1111250"/>
          <p14:tracePt t="20778" x="1420813" y="1111250"/>
          <p14:tracePt t="20799" x="1433513" y="1111250"/>
          <p14:tracePt t="20829" x="1446213" y="1123950"/>
          <p14:tracePt t="20850" x="1458913" y="1123950"/>
          <p14:tracePt t="20859" x="1471613" y="1123950"/>
          <p14:tracePt t="20869" x="1485900" y="1123950"/>
          <p14:tracePt t="20890" x="1498600" y="1136650"/>
          <p14:tracePt t="20900" x="1511300" y="1136650"/>
          <p14:tracePt t="20915" x="1524000" y="1136650"/>
          <p14:tracePt t="20932" x="1536700" y="1136650"/>
          <p14:tracePt t="20949" x="1549400" y="1149350"/>
          <p14:tracePt t="20951" x="1562100" y="1149350"/>
          <p14:tracePt t="20965" x="1576388" y="1149350"/>
          <p14:tracePt t="20982" x="1589088" y="1149350"/>
          <p14:tracePt t="20984" x="1601788" y="1149350"/>
          <p14:tracePt t="20998" x="1601788" y="1162050"/>
          <p14:tracePt t="21001" x="1614488" y="1162050"/>
          <p14:tracePt t="21014" x="1627188" y="1162050"/>
          <p14:tracePt t="21032" x="1652588" y="1162050"/>
          <p14:tracePt t="21048" x="1665288" y="1162050"/>
          <p14:tracePt t="21064" x="1692275" y="1174750"/>
          <p14:tracePt t="21082" x="1717675" y="1187450"/>
          <p14:tracePt t="21098" x="1743075" y="1187450"/>
          <p14:tracePt t="21115" x="1770063" y="1201738"/>
          <p14:tracePt t="21132" x="1795463" y="1214438"/>
          <p14:tracePt t="21134" x="1820863" y="1227138"/>
          <p14:tracePt t="21148" x="1846263" y="1227138"/>
          <p14:tracePt t="21165" x="1873250" y="1239838"/>
          <p14:tracePt t="21167" x="1898650" y="1252538"/>
          <p14:tracePt t="21182" x="1924050" y="1265238"/>
          <p14:tracePt t="21184" x="1949450" y="1265238"/>
          <p14:tracePt t="21198" x="1976438" y="1277938"/>
          <p14:tracePt t="21215" x="1989138" y="1292225"/>
          <p14:tracePt t="21217" x="2014538" y="1292225"/>
          <p14:tracePt t="21231" x="2027238" y="1304925"/>
          <p14:tracePt t="21248" x="2066925" y="1304925"/>
          <p14:tracePt t="21265" x="2092325" y="1317625"/>
          <p14:tracePt t="21281" x="2092325" y="1330325"/>
          <p14:tracePt t="21298" x="2117725" y="1330325"/>
          <p14:tracePt t="21314" x="2130425" y="1343025"/>
          <p14:tracePt t="21316" x="2144713" y="1343025"/>
          <p14:tracePt t="21331" x="2157413" y="1343025"/>
          <p14:tracePt t="21348" x="2157413" y="1355725"/>
          <p14:tracePt t="21350" x="2182813" y="1355725"/>
          <p14:tracePt t="21364" x="2182813" y="1368425"/>
          <p14:tracePt t="21381" x="2208213" y="1382713"/>
          <p14:tracePt t="21398" x="2220913" y="1382713"/>
          <p14:tracePt t="21400" x="2233613" y="1395413"/>
          <p14:tracePt t="21414" x="2247900" y="1408113"/>
          <p14:tracePt t="21431" x="2286000" y="1420813"/>
          <p14:tracePt t="21448" x="2298700" y="1433513"/>
          <p14:tracePt t="21450" x="2311400" y="1446213"/>
          <p14:tracePt t="21464" x="2324100" y="1446213"/>
          <p14:tracePt t="21482" x="2338388" y="1458913"/>
          <p14:tracePt t="21483" x="2338388" y="1471613"/>
          <p14:tracePt t="21498" x="2351088" y="1471613"/>
          <p14:tracePt t="21514" x="2376488" y="1485900"/>
          <p14:tracePt t="21532" x="2376488" y="1498600"/>
          <p14:tracePt t="21534" x="2389188" y="1498600"/>
          <p14:tracePt t="21548" x="2389188" y="1511300"/>
          <p14:tracePt t="21565" x="2401888" y="1511300"/>
          <p14:tracePt t="21582" x="2414588" y="1524000"/>
          <p14:tracePt t="21598" x="2427288" y="1524000"/>
          <p14:tracePt t="21615" x="2441575" y="1536700"/>
          <p14:tracePt t="21633" x="2454275" y="1536700"/>
          <p14:tracePt t="21648" x="2454275" y="1549400"/>
          <p14:tracePt t="21665" x="2466975" y="1549400"/>
          <p14:tracePt t="21685" x="2492375" y="1549400"/>
          <p14:tracePt t="21705" x="2505075" y="1549400"/>
          <p14:tracePt t="21716" x="2517775" y="1549400"/>
          <p14:tracePt t="21731" x="2544763" y="1549400"/>
          <p14:tracePt t="21748" x="2570163" y="1549400"/>
          <p14:tracePt t="21765" x="2582863" y="1536700"/>
          <p14:tracePt t="21768" x="2595563" y="1536700"/>
          <p14:tracePt t="21781" x="2608263" y="1536700"/>
          <p14:tracePt t="21806" x="2647950" y="1524000"/>
          <p14:tracePt t="21817" x="2660650" y="1511300"/>
          <p14:tracePt t="21837" x="2673350" y="1511300"/>
          <p14:tracePt t="21849" x="2686050" y="1498600"/>
          <p14:tracePt t="21869" x="2698750" y="1498600"/>
          <p14:tracePt t="21888" x="2711450" y="1485900"/>
          <p14:tracePt t="22389" x="2725738" y="1485900"/>
          <p14:tracePt t="22410" x="2738438" y="1471613"/>
          <p14:tracePt t="22451" x="2751138" y="1471613"/>
          <p14:tracePt t="22481" x="2751138" y="1458913"/>
          <p14:tracePt t="22511" x="2763838" y="1458913"/>
          <p14:tracePt t="22583" x="2776538" y="1446213"/>
          <p14:tracePt t="22950" x="2776538" y="1433513"/>
          <p14:tracePt t="22960" x="2789238" y="1433513"/>
          <p14:tracePt t="23021" x="2801938" y="1420813"/>
          <p14:tracePt t="23041" x="2816225" y="1420813"/>
          <p14:tracePt t="23052" x="2828925" y="1408113"/>
          <p14:tracePt t="23072" x="2841625" y="1408113"/>
          <p14:tracePt t="23082" x="2867025" y="1395413"/>
          <p14:tracePt t="23092" x="2879725" y="1395413"/>
          <p14:tracePt t="23104" x="2906713" y="1382713"/>
          <p14:tracePt t="23115" x="2932113" y="1382713"/>
          <p14:tracePt t="23132" x="2970213" y="1368425"/>
          <p14:tracePt t="23134" x="3009900" y="1355725"/>
          <p14:tracePt t="23148" x="3048000" y="1355725"/>
          <p14:tracePt t="23164" x="3163888" y="1330325"/>
          <p14:tracePt t="23181" x="3267075" y="1304925"/>
          <p14:tracePt t="23199" x="3654425" y="1239838"/>
          <p14:tracePt t="23215" x="4029075" y="1187450"/>
          <p14:tracePt t="23232" x="4171950" y="1162050"/>
          <p14:tracePt t="23248" x="4378325" y="1136650"/>
          <p14:tracePt t="23265" x="4456113" y="1123950"/>
          <p14:tracePt t="23267" x="4519613" y="1111250"/>
          <p14:tracePt t="23282" x="4572000" y="1098550"/>
          <p14:tracePt t="23298" x="4637088" y="1098550"/>
          <p14:tracePt t="23317" x="4675188" y="1084263"/>
          <p14:tracePt t="23332" x="4700588" y="1084263"/>
          <p14:tracePt t="23348" x="4713288" y="1084263"/>
          <p14:tracePt t="23350" x="4727575" y="1084263"/>
          <p14:tracePt t="23365" x="4752975" y="1084263"/>
          <p14:tracePt t="23382" x="4778375" y="1071563"/>
          <p14:tracePt t="23399" x="4791075" y="1071563"/>
          <p14:tracePt t="23401" x="4803775" y="1071563"/>
          <p14:tracePt t="23414" x="4830763" y="1071563"/>
          <p14:tracePt t="23431" x="4868863" y="1071563"/>
          <p14:tracePt t="23448" x="4921250" y="1071563"/>
          <p14:tracePt t="23465" x="4933950" y="1071563"/>
          <p14:tracePt t="23481" x="4984750" y="1071563"/>
          <p14:tracePt t="23498" x="4997450" y="1071563"/>
          <p14:tracePt t="23500" x="5024438" y="1071563"/>
          <p14:tracePt t="23514" x="5049838" y="1071563"/>
          <p14:tracePt t="23531" x="5075238" y="1071563"/>
          <p14:tracePt t="23534" x="5087938" y="1071563"/>
          <p14:tracePt t="23548" x="5114925" y="1071563"/>
          <p14:tracePt t="23552" x="5140325" y="1071563"/>
          <p14:tracePt t="23564" x="5165725" y="1071563"/>
          <p14:tracePt t="23582" x="5205413" y="1084263"/>
          <p14:tracePt t="23598" x="5230813" y="1084263"/>
          <p14:tracePt t="23614" x="5281613" y="1098550"/>
          <p14:tracePt t="23631" x="5308600" y="1111250"/>
          <p14:tracePt t="23634" x="5334000" y="1111250"/>
          <p14:tracePt t="23648" x="5359400" y="1123950"/>
          <p14:tracePt t="23665" x="5372100" y="1123950"/>
          <p14:tracePt t="23667" x="5386388" y="1136650"/>
          <p14:tracePt t="23681" x="5411788" y="1136650"/>
          <p14:tracePt t="23684" x="5411788" y="1149350"/>
          <p14:tracePt t="23698" x="5424488" y="1149350"/>
          <p14:tracePt t="23715" x="5437188" y="1149350"/>
          <p14:tracePt t="24102" x="5462588" y="1162050"/>
          <p14:tracePt t="24114" x="5489575" y="1174750"/>
          <p14:tracePt t="24123" x="5514975" y="1187450"/>
          <p14:tracePt t="24134" x="5540375" y="1201738"/>
          <p14:tracePt t="24148" x="5565775" y="1214438"/>
          <p14:tracePt t="24165" x="5592763" y="1227138"/>
          <p14:tracePt t="24167" x="5618163" y="1239838"/>
          <p14:tracePt t="24182" x="5630863" y="1239838"/>
          <p14:tracePt t="24184" x="5656263" y="1252538"/>
          <p14:tracePt t="24198" x="5670550" y="1252538"/>
          <p14:tracePt t="24217" x="5695950" y="1265238"/>
          <p14:tracePt t="24232" x="5708650" y="1265238"/>
          <p14:tracePt t="24235" x="5721350" y="1265238"/>
          <p14:tracePt t="24248" x="5734050" y="1265238"/>
          <p14:tracePt t="24265" x="5734050" y="1277938"/>
          <p14:tracePt t="24266" x="5746750" y="1277938"/>
          <p14:tracePt t="24281" x="5759450" y="1277938"/>
          <p14:tracePt t="24298" x="5786438" y="1277938"/>
          <p14:tracePt t="24315" x="5799138" y="1277938"/>
          <p14:tracePt t="24317" x="5811838" y="1292225"/>
          <p14:tracePt t="24337" x="5824538" y="1292225"/>
          <p14:tracePt t="24349" x="5837238" y="1292225"/>
          <p14:tracePt t="24368" x="5849938" y="1292225"/>
          <p14:tracePt t="24382" x="5864225" y="1292225"/>
          <p14:tracePt t="24409" x="5876925" y="1292225"/>
          <p14:tracePt t="24439" x="5889625" y="1292225"/>
          <p14:tracePt t="24470" x="5902325" y="1292225"/>
          <p14:tracePt t="24500" x="5915025" y="1292225"/>
          <p14:tracePt t="24563" x="5927725" y="1292225"/>
          <p14:tracePt t="24879" x="5915025" y="1277938"/>
          <p14:tracePt t="24919" x="5902325" y="1277938"/>
          <p14:tracePt t="24950" x="5889625" y="1277938"/>
          <p14:tracePt t="25011" x="5876925" y="1277938"/>
          <p14:tracePt t="25073" x="5876925" y="1265238"/>
          <p14:tracePt t="25205" x="5889625" y="1265238"/>
          <p14:tracePt t="25249" x="5889625" y="1252538"/>
          <p14:tracePt t="25257" x="5902325" y="1252538"/>
          <p14:tracePt t="25286" x="5915025" y="1252538"/>
          <p14:tracePt t="25337" x="5927725" y="1252538"/>
          <p14:tracePt t="25368" x="5940425" y="1252538"/>
          <p14:tracePt t="25398" x="5954713" y="1252538"/>
          <p14:tracePt t="25408" x="5954713" y="1239838"/>
          <p14:tracePt t="25438" x="5967413" y="1239838"/>
          <p14:tracePt t="25459" x="5980113" y="1239838"/>
          <p14:tracePt t="25479" x="5992813" y="1239838"/>
          <p14:tracePt t="25510" x="6005513" y="1239838"/>
          <p14:tracePt t="25530" x="6018213" y="1239838"/>
          <p14:tracePt t="25561" x="6030913" y="1227138"/>
          <p14:tracePt t="25592" x="6043613" y="1227138"/>
          <p14:tracePt t="25612" x="6057900" y="1227138"/>
          <p14:tracePt t="25635" x="6070600" y="1227138"/>
          <p14:tracePt t="25654" x="6083300" y="1227138"/>
          <p14:tracePt t="25674" x="6083300" y="1214438"/>
          <p14:tracePt t="25683" x="6096000" y="1214438"/>
          <p14:tracePt t="25704" x="6108700" y="1214438"/>
          <p14:tracePt t="25725" x="6121400" y="1214438"/>
          <p14:tracePt t="25745" x="6134100" y="1214438"/>
          <p14:tracePt t="25766" x="6134100" y="1201738"/>
          <p14:tracePt t="25775" x="6148388" y="1201738"/>
          <p14:tracePt t="25796" x="6161088" y="1201738"/>
          <p14:tracePt t="25806" x="6173788" y="1201738"/>
          <p14:tracePt t="25817" x="6186488" y="1201738"/>
          <p14:tracePt t="25837" x="6199188" y="1187450"/>
          <p14:tracePt t="25848" x="6211888" y="1187450"/>
          <p14:tracePt t="25865" x="6224588" y="1187450"/>
          <p14:tracePt t="25881" x="6237288" y="1174750"/>
          <p14:tracePt t="25898" x="6251575" y="1174750"/>
          <p14:tracePt t="25901" x="6264275" y="1174750"/>
          <p14:tracePt t="25915" x="6276975" y="1174750"/>
          <p14:tracePt t="25932" x="6289675" y="1174750"/>
          <p14:tracePt t="25949" x="6315075" y="1162050"/>
          <p14:tracePt t="25964" x="6327775" y="1162050"/>
          <p14:tracePt t="25982" x="6342063" y="1162050"/>
          <p14:tracePt t="25998" x="6354763" y="1162050"/>
          <p14:tracePt t="26001" x="6367463" y="1149350"/>
          <p14:tracePt t="26031" x="6380163" y="1149350"/>
          <p14:tracePt t="26051" x="6392863" y="1149350"/>
          <p14:tracePt t="26061" x="6405563" y="1149350"/>
          <p14:tracePt t="26071" x="6418263" y="1149350"/>
          <p14:tracePt t="26092" x="6432550" y="1149350"/>
          <p14:tracePt t="26102" x="6445250" y="1149350"/>
          <p14:tracePt t="26115" x="6457950" y="1149350"/>
          <p14:tracePt t="26132" x="6470650" y="1149350"/>
          <p14:tracePt t="26148" x="6483350" y="1149350"/>
          <p14:tracePt t="26164" x="6521450" y="1162050"/>
          <p14:tracePt t="26181" x="6535738" y="1162050"/>
          <p14:tracePt t="26184" x="6548438" y="1162050"/>
          <p14:tracePt t="26198" x="6573838" y="1162050"/>
          <p14:tracePt t="26214" x="6586538" y="1174750"/>
          <p14:tracePt t="26217" x="6611938" y="1174750"/>
          <p14:tracePt t="26231" x="6626225" y="1174750"/>
          <p14:tracePt t="26247" x="6677025" y="1187450"/>
          <p14:tracePt t="26265" x="6716713" y="1201738"/>
          <p14:tracePt t="26281" x="6742113" y="1201738"/>
          <p14:tracePt t="26297" x="6767513" y="1214438"/>
          <p14:tracePt t="26314" x="6780213" y="1214438"/>
          <p14:tracePt t="26317" x="6792913" y="1214438"/>
          <p14:tracePt t="26334" x="6805613" y="1214438"/>
          <p14:tracePt t="26337" x="6819900" y="1227138"/>
          <p14:tracePt t="26357" x="6832600" y="1227138"/>
          <p14:tracePt t="26377" x="6845300" y="1227138"/>
          <p14:tracePt t="26387" x="6858000" y="1227138"/>
          <p14:tracePt t="26408" x="6870700" y="1239838"/>
          <p14:tracePt t="26428" x="6883400" y="1239838"/>
          <p14:tracePt t="26469" x="6896100" y="1239838"/>
          <p14:tracePt t="26908" x="6935788" y="1252538"/>
          <p14:tracePt t="26917" x="6973888" y="1252538"/>
          <p14:tracePt t="26928" x="7026275" y="1252538"/>
          <p14:tracePt t="26939" x="7089775" y="1252538"/>
          <p14:tracePt t="26949" x="7167563" y="1252538"/>
          <p14:tracePt t="26965" x="7232650" y="1252538"/>
          <p14:tracePt t="26981" x="7388225" y="1252538"/>
          <p14:tracePt t="26999" x="7567613" y="1252538"/>
          <p14:tracePt t="27015" x="7658100" y="1252538"/>
          <p14:tracePt t="27031" x="7723188" y="1252538"/>
          <p14:tracePt t="27033" x="7800975" y="1252538"/>
          <p14:tracePt t="27048" x="7851775" y="1252538"/>
          <p14:tracePt t="27050" x="7904163" y="1252538"/>
          <p14:tracePt t="27065" x="7942263" y="1252538"/>
          <p14:tracePt t="27082" x="7981950" y="1252538"/>
          <p14:tracePt t="27083" x="8020050" y="1252538"/>
          <p14:tracePt t="27098" x="8045450" y="1252538"/>
          <p14:tracePt t="27115" x="8110538" y="1265238"/>
          <p14:tracePt t="27132" x="8162925" y="1265238"/>
          <p14:tracePt t="27148" x="8175625" y="1265238"/>
          <p14:tracePt t="27165" x="8226425" y="1277938"/>
          <p14:tracePt t="27181" x="8253413" y="1277938"/>
          <p14:tracePt t="27183" x="8278813" y="1277938"/>
          <p14:tracePt t="27198" x="8304213" y="1277938"/>
          <p14:tracePt t="27215" x="8329613" y="1292225"/>
          <p14:tracePt t="27217" x="8356600" y="1292225"/>
          <p14:tracePt t="27231" x="8382000" y="1292225"/>
          <p14:tracePt t="27233" x="8407400" y="1292225"/>
          <p14:tracePt t="27247" x="8434388" y="1292225"/>
          <p14:tracePt t="27265" x="8459788" y="1304925"/>
          <p14:tracePt t="27267" x="8485188" y="1304925"/>
          <p14:tracePt t="27281" x="8510588" y="1304925"/>
          <p14:tracePt t="27298" x="8562975" y="1304925"/>
          <p14:tracePt t="27315" x="8613775" y="1304925"/>
          <p14:tracePt t="27331" x="8640763" y="1317625"/>
          <p14:tracePt t="27348" x="8691563" y="1317625"/>
          <p14:tracePt t="27365" x="8718550" y="1317625"/>
          <p14:tracePt t="27367" x="8743950" y="1330325"/>
          <p14:tracePt t="27381" x="8756650" y="1330325"/>
          <p14:tracePt t="27397" x="8782050" y="1330325"/>
          <p14:tracePt t="27399" x="8807450" y="1330325"/>
          <p14:tracePt t="27415" x="8821738" y="1330325"/>
          <p14:tracePt t="27431" x="8859838" y="1343025"/>
          <p14:tracePt t="27448" x="8872538" y="1343025"/>
          <p14:tracePt t="27451" x="8897938" y="1343025"/>
          <p14:tracePt t="27465" x="8912225" y="1343025"/>
          <p14:tracePt t="27481" x="8937625" y="1355725"/>
          <p14:tracePt t="27499" x="8963025" y="1355725"/>
          <p14:tracePt t="27501" x="8975725" y="1355725"/>
          <p14:tracePt t="27515" x="8988425" y="1355725"/>
          <p14:tracePt t="27531" x="9028113" y="1368425"/>
          <p14:tracePt t="27548" x="9040813" y="1368425"/>
          <p14:tracePt t="27550" x="9066213" y="1382713"/>
          <p14:tracePt t="27565" x="9078913" y="1382713"/>
          <p14:tracePt t="27582" x="9091613" y="1382713"/>
          <p14:tracePt t="27584" x="9105900" y="1395413"/>
          <p14:tracePt t="27598" x="9118600" y="1395413"/>
          <p14:tracePt t="27615" x="9144000" y="1395413"/>
          <p14:tracePt t="27632" x="9169400" y="1408113"/>
          <p14:tracePt t="27648" x="9182100" y="1408113"/>
          <p14:tracePt t="27664" x="9209088" y="1420813"/>
          <p14:tracePt t="27681" x="9221788" y="1420813"/>
          <p14:tracePt t="27684" x="9234488" y="1433513"/>
          <p14:tracePt t="27704" x="9247188" y="1446213"/>
          <p14:tracePt t="27716" x="9259888" y="1446213"/>
          <p14:tracePt t="27731" x="9272588" y="1446213"/>
          <p14:tracePt t="27733" x="9285288" y="1458913"/>
          <p14:tracePt t="27748" x="9299575" y="1458913"/>
          <p14:tracePt t="27765" x="9312275" y="1458913"/>
          <p14:tracePt t="27767" x="9324975" y="1471613"/>
          <p14:tracePt t="27786" x="9337675" y="1471613"/>
          <p14:tracePt t="27798" x="9350375" y="1471613"/>
          <p14:tracePt t="27815" x="9363075" y="1485900"/>
          <p14:tracePt t="27832" x="9375775" y="1485900"/>
          <p14:tracePt t="27848" x="9390063" y="1485900"/>
          <p14:tracePt t="27865" x="9402763" y="1485900"/>
          <p14:tracePt t="28377" x="9415463" y="1498600"/>
          <p14:tracePt t="28387" x="9428163" y="1498600"/>
          <p14:tracePt t="28399" x="9440863" y="1498600"/>
          <p14:tracePt t="28418" x="9453563" y="1498600"/>
          <p14:tracePt t="28431" x="9466263" y="1498600"/>
          <p14:tracePt t="28449" x="9493250" y="1498600"/>
          <p14:tracePt t="28469" x="9505950" y="1485900"/>
          <p14:tracePt t="28481" x="9518650" y="1485900"/>
          <p14:tracePt t="28499" x="9544050" y="1485900"/>
          <p14:tracePt t="28515" x="9544050" y="1471613"/>
          <p14:tracePt t="28532" x="9569450" y="1471613"/>
          <p14:tracePt t="28548" x="9569450" y="1458913"/>
          <p14:tracePt t="28550" x="9583738" y="1458913"/>
          <p14:tracePt t="28571" x="9596438" y="1446213"/>
          <p14:tracePt t="28584" x="9609138" y="1446213"/>
          <p14:tracePt t="28602" x="9621838" y="1446213"/>
          <p14:tracePt t="28622" x="9634538" y="1446213"/>
          <p14:tracePt t="28633" x="9634538" y="1433513"/>
          <p14:tracePt t="28648" x="9647238" y="1433513"/>
          <p14:tracePt t="28665" x="9659938" y="1433513"/>
          <p14:tracePt t="28685" x="9659938" y="1420813"/>
          <p14:tracePt t="28704" x="9674225" y="1420813"/>
          <p14:tracePt t="28755" x="9674225" y="1408113"/>
          <p14:tracePt t="28766" x="9686925" y="1408113"/>
          <p14:tracePt t="28826" x="9686925" y="1395413"/>
          <p14:tracePt t="28836" x="9699625" y="1395413"/>
          <p14:tracePt t="28897" x="9699625" y="1382713"/>
          <p14:tracePt t="28907" x="9712325" y="1382713"/>
          <p14:tracePt t="28968" x="9712325" y="1368425"/>
          <p14:tracePt t="28978" x="9725025" y="1368425"/>
          <p14:tracePt t="29019" x="9737725" y="1368425"/>
          <p14:tracePt t="29029" x="9737725" y="1355725"/>
          <p14:tracePt t="29050" x="9750425" y="1355725"/>
          <p14:tracePt t="29070" x="9750425" y="1343025"/>
          <p14:tracePt t="29091" x="9764713" y="1343025"/>
          <p14:tracePt t="29121" x="9777413" y="1343025"/>
          <p14:tracePt t="29141" x="9777413" y="1330325"/>
          <p14:tracePt t="29152" x="9790113" y="1330325"/>
          <p14:tracePt t="29182" x="9802813" y="1317625"/>
          <p14:tracePt t="29204" x="9815513" y="1317625"/>
          <p14:tracePt t="29235" x="9828213" y="1317625"/>
          <p14:tracePt t="29255" x="9840913" y="1304925"/>
          <p14:tracePt t="29277" x="9853613" y="1304925"/>
          <p14:tracePt t="29290" x="9867900" y="1304925"/>
          <p14:tracePt t="29297" x="9880600" y="1304925"/>
          <p14:tracePt t="29316" x="9893300" y="1304925"/>
          <p14:tracePt t="29325" x="9906000" y="1304925"/>
          <p14:tracePt t="29346" x="9918700" y="1292225"/>
          <p14:tracePt t="29356" x="9931400" y="1292225"/>
          <p14:tracePt t="29366" x="9944100" y="1292225"/>
          <p14:tracePt t="29382" x="9958388" y="1292225"/>
          <p14:tracePt t="29398" x="9983788" y="1292225"/>
          <p14:tracePt t="29417" x="9996488" y="1292225"/>
          <p14:tracePt t="29419" x="10009188" y="1277938"/>
          <p14:tracePt t="29431" x="10021888" y="1277938"/>
          <p14:tracePt t="29449" x="10061575" y="1277938"/>
          <p14:tracePt t="29465" x="10074275" y="1277938"/>
          <p14:tracePt t="29482" x="10099675" y="1265238"/>
          <p14:tracePt t="29498" x="10112375" y="1265238"/>
          <p14:tracePt t="29515" x="10125075" y="1265238"/>
          <p14:tracePt t="29533" x="10152063" y="1252538"/>
          <p14:tracePt t="29548" x="10164763" y="1252538"/>
          <p14:tracePt t="29550" x="10177463" y="1252538"/>
          <p14:tracePt t="29578" x="10190163" y="1252538"/>
          <p14:tracePt t="29584" x="10202863" y="1252538"/>
          <p14:tracePt t="29601" x="10215563" y="1252538"/>
          <p14:tracePt t="29623" x="10228263" y="1252538"/>
          <p14:tracePt t="29652" x="10242550" y="1252538"/>
          <p14:tracePt t="29713" x="10255250" y="1252538"/>
          <p14:tracePt t="29784" x="10267950" y="1252538"/>
          <p14:tracePt t="30235" x="10255250" y="1252538"/>
          <p14:tracePt t="30246" x="10242550" y="1252538"/>
          <p14:tracePt t="30256" x="10242550" y="1265238"/>
          <p14:tracePt t="30266" x="10228263" y="1265238"/>
          <p14:tracePt t="30283" x="10202863" y="1277938"/>
          <p14:tracePt t="30298" x="10177463" y="1277938"/>
          <p14:tracePt t="30315" x="10177463" y="1292225"/>
          <p14:tracePt t="30331" x="10137775" y="1304925"/>
          <p14:tracePt t="30348" x="10112375" y="1317625"/>
          <p14:tracePt t="30365" x="10086975" y="1343025"/>
          <p14:tracePt t="30382" x="10074275" y="1355725"/>
          <p14:tracePt t="30398" x="10047288" y="1368425"/>
          <p14:tracePt t="30414" x="10034588" y="1382713"/>
          <p14:tracePt t="30417" x="10021888" y="1395413"/>
          <p14:tracePt t="30431" x="9996488" y="1408113"/>
          <p14:tracePt t="30448" x="9983788" y="1420813"/>
          <p14:tracePt t="30450" x="9958388" y="1446213"/>
          <p14:tracePt t="30465" x="9931400" y="1458913"/>
          <p14:tracePt t="30481" x="9880600" y="1498600"/>
          <p14:tracePt t="30498" x="9828213" y="1536700"/>
          <p14:tracePt t="30514" x="9790113" y="1562100"/>
          <p14:tracePt t="30531" x="9725025" y="1614488"/>
          <p14:tracePt t="30548" x="9699625" y="1639888"/>
          <p14:tracePt t="30550" x="9659938" y="1665288"/>
          <p14:tracePt t="30564" x="9634538" y="1692275"/>
          <p14:tracePt t="30582" x="9569450" y="1743075"/>
          <p14:tracePt t="30599" x="9505950" y="1795463"/>
          <p14:tracePt t="30615" x="9466263" y="1833563"/>
          <p14:tracePt t="30631" x="9390063" y="1898650"/>
          <p14:tracePt t="30648" x="9312275" y="1963738"/>
          <p14:tracePt t="30650" x="9247188" y="2027238"/>
          <p14:tracePt t="30665" x="9169400" y="2105025"/>
          <p14:tracePt t="30682" x="9028113" y="2233613"/>
          <p14:tracePt t="30698" x="8963025" y="2298700"/>
          <p14:tracePt t="30714" x="8807450" y="2427288"/>
          <p14:tracePt t="30731" x="8718550" y="2505075"/>
          <p14:tracePt t="30733" x="8640763" y="2570163"/>
          <p14:tracePt t="30748" x="8562975" y="2635250"/>
          <p14:tracePt t="30765" x="8485188" y="2686050"/>
          <p14:tracePt t="30767" x="8420100" y="2738438"/>
          <p14:tracePt t="30782" x="8369300" y="2776538"/>
          <p14:tracePt t="30784" x="8316913" y="2816225"/>
          <p14:tracePt t="30798" x="8266113" y="2867025"/>
          <p14:tracePt t="30815" x="8201025" y="2906713"/>
          <p14:tracePt t="30817" x="8162925" y="2944813"/>
          <p14:tracePt t="30832" x="8123238" y="2970213"/>
          <p14:tracePt t="30834" x="8085138" y="2995613"/>
          <p14:tracePt t="30848" x="8059738" y="3022600"/>
          <p14:tracePt t="30865" x="8032750" y="3035300"/>
          <p14:tracePt t="30867" x="8007350" y="3048000"/>
          <p14:tracePt t="30881" x="7994650" y="3060700"/>
          <p14:tracePt t="30898" x="7969250" y="3073400"/>
          <p14:tracePt t="30915" x="7956550" y="3086100"/>
          <p14:tracePt t="30931" x="7942263" y="3100388"/>
          <p14:tracePt t="30957" x="7929563" y="3113088"/>
          <p14:tracePt t="31254" x="7826375" y="3113088"/>
          <p14:tracePt t="31266" x="7697788" y="3113088"/>
          <p14:tracePt t="31274" x="7554913" y="3113088"/>
          <p14:tracePt t="31284" x="7426325" y="3113088"/>
          <p14:tracePt t="31298" x="7310438" y="3113088"/>
          <p14:tracePt t="31315" x="7194550" y="3113088"/>
          <p14:tracePt t="31317" x="7089775" y="3113088"/>
          <p14:tracePt t="31331" x="6961188" y="3125788"/>
          <p14:tracePt t="31348" x="6754813" y="3138488"/>
          <p14:tracePt t="31365" x="6651625" y="3151188"/>
          <p14:tracePt t="31367" x="6548438" y="3163888"/>
          <p14:tracePt t="31381" x="6470650" y="3189288"/>
          <p14:tracePt t="31398" x="6302375" y="3216275"/>
          <p14:tracePt t="31414" x="6224588" y="3241675"/>
          <p14:tracePt t="31431" x="6043613" y="3279775"/>
          <p14:tracePt t="31448" x="5889625" y="3319463"/>
          <p14:tracePt t="31465" x="5824538" y="3332163"/>
          <p14:tracePt t="31482" x="5708650" y="3370263"/>
          <p14:tracePt t="31498" x="5670550" y="3384550"/>
          <p14:tracePt t="31500" x="5630863" y="3397250"/>
          <p14:tracePt t="31514" x="5605463" y="3397250"/>
          <p14:tracePt t="31531" x="5553075" y="3422650"/>
          <p14:tracePt t="31549" x="5514975" y="3448050"/>
          <p14:tracePt t="31564" x="5489575" y="3460750"/>
          <p14:tracePt t="31581" x="5449888" y="3487738"/>
          <p14:tracePt t="31599" x="5411788" y="3513138"/>
          <p14:tracePt t="31614" x="5386388" y="3525838"/>
          <p14:tracePt t="31631" x="5346700" y="3563938"/>
          <p14:tracePt t="31648" x="5321300" y="3578225"/>
          <p14:tracePt t="31650" x="5295900" y="3603625"/>
          <p14:tracePt t="31664" x="5281613" y="3629025"/>
          <p14:tracePt t="31681" x="5256213" y="3641725"/>
          <p14:tracePt t="31683" x="5243513" y="3668713"/>
          <p14:tracePt t="31697" x="5230813" y="3681413"/>
          <p14:tracePt t="31714" x="5192713" y="3719513"/>
          <p14:tracePt t="31732" x="5178425" y="3757613"/>
          <p14:tracePt t="31747" x="5165725" y="3771900"/>
          <p14:tracePt t="31764" x="5153025" y="3797300"/>
          <p14:tracePt t="31785" x="5153025" y="3810000"/>
          <p14:tracePt t="31798" x="5140325" y="3822700"/>
          <p14:tracePt t="31815" x="5140325" y="3835400"/>
          <p14:tracePt t="31817" x="5140325" y="3848100"/>
          <p14:tracePt t="31832" x="5140325" y="3862388"/>
          <p14:tracePt t="31834" x="5140325" y="3875088"/>
          <p14:tracePt t="31848" x="5140325" y="3887788"/>
          <p14:tracePt t="31865" x="5140325" y="3913188"/>
          <p14:tracePt t="31881" x="5153025" y="3925888"/>
          <p14:tracePt t="31898" x="5153025" y="3951288"/>
          <p14:tracePt t="31916" x="5165725" y="3978275"/>
          <p14:tracePt t="31931" x="5165725" y="3990975"/>
          <p14:tracePt t="31948" x="5192713" y="4016375"/>
          <p14:tracePt t="31965" x="5192713" y="4029075"/>
          <p14:tracePt t="31967" x="5205413" y="4041775"/>
          <p14:tracePt t="31981" x="5205413" y="4056063"/>
          <p14:tracePt t="31998" x="5218113" y="4056063"/>
          <p14:tracePt t="32000" x="5230813" y="4068763"/>
          <p14:tracePt t="32014" x="5230813" y="4081463"/>
          <p14:tracePt t="32031" x="5256213" y="4106863"/>
          <p14:tracePt t="32048" x="5268913" y="4119563"/>
          <p14:tracePt t="32050" x="5268913" y="4132263"/>
          <p14:tracePt t="32064" x="5281613" y="4146550"/>
          <p14:tracePt t="32081" x="5321300" y="4171950"/>
          <p14:tracePt t="32099" x="5359400" y="4197350"/>
          <p14:tracePt t="32115" x="5386388" y="4222750"/>
          <p14:tracePt t="32131" x="5437188" y="4262438"/>
          <p14:tracePt t="32148" x="5475288" y="4287838"/>
          <p14:tracePt t="32151" x="5527675" y="4313238"/>
          <p14:tracePt t="32165" x="5580063" y="4340225"/>
          <p14:tracePt t="32181" x="5670550" y="4378325"/>
          <p14:tracePt t="32184" x="5773738" y="4403725"/>
          <p14:tracePt t="32198" x="5889625" y="4443413"/>
          <p14:tracePt t="32214" x="6134100" y="4481513"/>
          <p14:tracePt t="32232" x="6315075" y="4506913"/>
          <p14:tracePt t="32248" x="6380163" y="4506913"/>
          <p14:tracePt t="32265" x="6470650" y="4506913"/>
          <p14:tracePt t="32282" x="6508750" y="4506913"/>
          <p14:tracePt t="32284" x="6548438" y="4506913"/>
          <p14:tracePt t="32298" x="6599238" y="4506913"/>
          <p14:tracePt t="32316" x="6677025" y="4494213"/>
          <p14:tracePt t="32331" x="6716713" y="4494213"/>
          <p14:tracePt t="32348" x="6792913" y="4481513"/>
          <p14:tracePt t="32365" x="6819900" y="4468813"/>
          <p14:tracePt t="32367" x="6858000" y="4468813"/>
          <p14:tracePt t="32381" x="6883400" y="4456113"/>
          <p14:tracePt t="32398" x="6935788" y="4430713"/>
          <p14:tracePt t="32415" x="6961188" y="4430713"/>
          <p14:tracePt t="32417" x="6986588" y="4416425"/>
          <p14:tracePt t="32431" x="7013575" y="4403725"/>
          <p14:tracePt t="32448" x="7064375" y="4365625"/>
          <p14:tracePt t="32465" x="7089775" y="4352925"/>
          <p14:tracePt t="32467" x="7116763" y="4340225"/>
          <p14:tracePt t="32481" x="7142163" y="4325938"/>
          <p14:tracePt t="32498" x="7154863" y="4313238"/>
          <p14:tracePt t="32500" x="7180263" y="4287838"/>
          <p14:tracePt t="32514" x="7194550" y="4275138"/>
          <p14:tracePt t="32531" x="7232650" y="4235450"/>
          <p14:tracePt t="32549" x="7258050" y="4222750"/>
          <p14:tracePt t="32551" x="7270750" y="4197350"/>
          <p14:tracePt t="32564" x="7283450" y="4184650"/>
          <p14:tracePt t="32581" x="7323138" y="4132263"/>
          <p14:tracePt t="32598" x="7323138" y="4106863"/>
          <p14:tracePt t="32601" x="7335838" y="4081463"/>
          <p14:tracePt t="32615" x="7348538" y="4056063"/>
          <p14:tracePt t="32631" x="7361238" y="4029075"/>
          <p14:tracePt t="32633" x="7373938" y="4003675"/>
          <p14:tracePt t="32648" x="7388225" y="3965575"/>
          <p14:tracePt t="32650" x="7400925" y="3925888"/>
          <p14:tracePt t="32664" x="7400925" y="3887788"/>
          <p14:tracePt t="32681" x="7413625" y="3835400"/>
          <p14:tracePt t="32683" x="7413625" y="3784600"/>
          <p14:tracePt t="32698" x="7413625" y="3744913"/>
          <p14:tracePt t="32714" x="7426325" y="3654425"/>
          <p14:tracePt t="32731" x="7426325" y="3616325"/>
          <p14:tracePt t="32733" x="7426325" y="3590925"/>
          <p14:tracePt t="32748" x="7426325" y="3551238"/>
          <p14:tracePt t="32764" x="7400925" y="3448050"/>
          <p14:tracePt t="32782" x="7388225" y="3397250"/>
          <p14:tracePt t="32784" x="7361238" y="3332163"/>
          <p14:tracePt t="32798" x="7335838" y="3279775"/>
          <p14:tracePt t="32815" x="7310438" y="3203575"/>
          <p14:tracePt t="32817" x="7270750" y="3138488"/>
          <p14:tracePt t="32831" x="7232650" y="3048000"/>
          <p14:tracePt t="32833" x="7180263" y="2944813"/>
          <p14:tracePt t="32848" x="7104063" y="2828925"/>
          <p14:tracePt t="32865" x="7026275" y="2698750"/>
          <p14:tracePt t="32867" x="6948488" y="2582863"/>
          <p14:tracePt t="32882" x="6870700" y="2479675"/>
          <p14:tracePt t="32898" x="6742113" y="2351088"/>
          <p14:tracePt t="32915" x="6689725" y="2298700"/>
          <p14:tracePt t="32917" x="6638925" y="2260600"/>
          <p14:tracePt t="32931" x="6586538" y="2233613"/>
          <p14:tracePt t="32948" x="6470650" y="2157413"/>
          <p14:tracePt t="32965" x="6392863" y="2117725"/>
          <p14:tracePt t="32981" x="6264275" y="2054225"/>
          <p14:tracePt t="32998" x="6199188" y="2014538"/>
          <p14:tracePt t="33001" x="6134100" y="1989138"/>
          <p14:tracePt t="33015" x="6070600" y="1949450"/>
          <p14:tracePt t="33031" x="5954713" y="1898650"/>
          <p14:tracePt t="33049" x="5824538" y="1860550"/>
          <p14:tracePt t="33065" x="5746750" y="1833563"/>
          <p14:tracePt t="33081" x="5553075" y="1795463"/>
          <p14:tracePt t="33099" x="5475288" y="1782763"/>
          <p14:tracePt t="33101" x="5399088" y="1770063"/>
          <p14:tracePt t="33114" x="5334000" y="1755775"/>
          <p14:tracePt t="33131" x="5205413" y="1743075"/>
          <p14:tracePt t="33148" x="5127625" y="1730375"/>
          <p14:tracePt t="33150" x="5049838" y="1717675"/>
          <p14:tracePt t="33165" x="4972050" y="1717675"/>
          <p14:tracePt t="33182" x="4921250" y="1717675"/>
          <p14:tracePt t="33184" x="4868863" y="1704975"/>
          <p14:tracePt t="33198" x="4830763" y="1704975"/>
          <p14:tracePt t="33200" x="4791075" y="1704975"/>
          <p14:tracePt t="33215" x="4740275" y="1704975"/>
          <p14:tracePt t="33232" x="4649788" y="1717675"/>
          <p14:tracePt t="33248" x="4610100" y="1717675"/>
          <p14:tracePt t="33265" x="4546600" y="1730375"/>
          <p14:tracePt t="33282" x="4481513" y="1743075"/>
          <p14:tracePt t="33298" x="4456113" y="1755775"/>
          <p14:tracePt t="33314" x="4443413" y="1755775"/>
          <p14:tracePt t="33317" x="4416425" y="1770063"/>
          <p14:tracePt t="33331" x="4391025" y="1782763"/>
          <p14:tracePt t="33333" x="4365625" y="1795463"/>
          <p14:tracePt t="33348" x="4340225" y="1795463"/>
          <p14:tracePt t="33365" x="4313238" y="1808163"/>
          <p14:tracePt t="33367" x="4300538" y="1820863"/>
          <p14:tracePt t="33382" x="4275138" y="1833563"/>
          <p14:tracePt t="33384" x="4262438" y="1846263"/>
          <p14:tracePt t="33398" x="4235450" y="1860550"/>
          <p14:tracePt t="33415" x="4210050" y="1873250"/>
          <p14:tracePt t="33417" x="4197350" y="1885950"/>
          <p14:tracePt t="33431" x="4171950" y="1898650"/>
          <p14:tracePt t="33448" x="4146550" y="1924050"/>
          <p14:tracePt t="33465" x="4119563" y="1936750"/>
          <p14:tracePt t="33467" x="4106863" y="1949450"/>
          <p14:tracePt t="33481" x="4081463" y="1963738"/>
          <p14:tracePt t="33498" x="4068763" y="1976438"/>
          <p14:tracePt t="33500" x="4056063" y="2001838"/>
          <p14:tracePt t="33515" x="4041775" y="2014538"/>
          <p14:tracePt t="33531" x="4029075" y="2039938"/>
          <p14:tracePt t="33549" x="4003675" y="2066925"/>
          <p14:tracePt t="33565" x="4003675" y="2079625"/>
          <p14:tracePt t="33581" x="3990975" y="2092325"/>
          <p14:tracePt t="33599" x="3965575" y="2117725"/>
          <p14:tracePt t="33614" x="3965575" y="2130425"/>
          <p14:tracePt t="33631" x="3951288" y="2157413"/>
          <p14:tracePt t="33649" x="3938588" y="2182813"/>
          <p14:tracePt t="33665" x="3938588" y="2195513"/>
          <p14:tracePt t="33682" x="3938588" y="2208213"/>
          <p14:tracePt t="33684" x="3925888" y="2220913"/>
          <p14:tracePt t="33701" x="3925888" y="2233613"/>
          <p14:tracePt t="33714" x="3925888" y="2260600"/>
          <p14:tracePt t="33732" x="3913188" y="2286000"/>
          <p14:tracePt t="33748" x="3913188" y="2298700"/>
          <p14:tracePt t="33764" x="3913188" y="2324100"/>
          <p14:tracePt t="33782" x="3913188" y="2351088"/>
          <p14:tracePt t="33798" x="3913188" y="2376488"/>
          <p14:tracePt t="33815" x="3913188" y="2401888"/>
          <p14:tracePt t="33831" x="3913188" y="2427288"/>
          <p14:tracePt t="33833" x="3913188" y="2441575"/>
          <p14:tracePt t="33848" x="3913188" y="2454275"/>
          <p14:tracePt t="33865" x="3913188" y="2466975"/>
          <p14:tracePt t="33867" x="3925888" y="2479675"/>
          <p14:tracePt t="33881" x="3925888" y="2505075"/>
          <p14:tracePt t="33884" x="3925888" y="2517775"/>
          <p14:tracePt t="33898" x="3938588" y="2544763"/>
          <p14:tracePt t="33915" x="3951288" y="2557463"/>
          <p14:tracePt t="33917" x="3951288" y="2582863"/>
          <p14:tracePt t="33931" x="3965575" y="2608263"/>
          <p14:tracePt t="33948" x="3978275" y="2647950"/>
          <p14:tracePt t="33965" x="3990975" y="2660650"/>
          <p14:tracePt t="33967" x="3990975" y="2673350"/>
          <p14:tracePt t="33982" x="4003675" y="2698750"/>
          <p14:tracePt t="33998" x="4016375" y="2725738"/>
          <p14:tracePt t="34014" x="4016375" y="2738438"/>
          <p14:tracePt t="34016" x="4029075" y="2751138"/>
          <p14:tracePt t="34031" x="4029075" y="2763838"/>
          <p14:tracePt t="34048" x="4041775" y="2776538"/>
          <p14:tracePt t="34050" x="4041775" y="2789238"/>
          <p14:tracePt t="34065" x="4056063" y="2801938"/>
          <p14:tracePt t="34081" x="4056063" y="2828925"/>
          <p14:tracePt t="34098" x="4068763" y="2854325"/>
          <p14:tracePt t="34115" x="4081463" y="2867025"/>
          <p14:tracePt t="34131" x="4081463" y="2892425"/>
          <p14:tracePt t="34149" x="4094163" y="2919413"/>
          <p14:tracePt t="34164" x="4106863" y="2919413"/>
          <p14:tracePt t="34181" x="4106863" y="2944813"/>
          <p14:tracePt t="34198" x="4119563" y="2957513"/>
          <p14:tracePt t="34200" x="4119563" y="2970213"/>
          <p14:tracePt t="34215" x="4119563" y="2982913"/>
          <p14:tracePt t="34232" x="4132263" y="2995613"/>
          <p14:tracePt t="34234" x="4132263" y="3009900"/>
          <p14:tracePt t="34248" x="4132263" y="3022600"/>
          <p14:tracePt t="34264" x="4146550" y="3048000"/>
          <p14:tracePt t="34282" x="4146550" y="3073400"/>
          <p14:tracePt t="34298" x="4146550" y="3086100"/>
          <p14:tracePt t="34314" x="4159250" y="3113088"/>
          <p14:tracePt t="34331" x="4159250" y="3125788"/>
          <p14:tracePt t="34348" x="4159250" y="3151188"/>
          <p14:tracePt t="34365" x="4171950" y="3163888"/>
          <p14:tracePt t="34367" x="4171950" y="3176588"/>
          <p14:tracePt t="34381" x="4171950" y="3189288"/>
          <p14:tracePt t="34398" x="4171950" y="3203575"/>
          <p14:tracePt t="34415" x="4171950" y="3216275"/>
          <p14:tracePt t="34417" x="4184650" y="3228975"/>
          <p14:tracePt t="34431" x="4184650" y="3241675"/>
          <p14:tracePt t="34448" x="4184650" y="3267075"/>
          <p14:tracePt t="34465" x="4184650" y="3294063"/>
          <p14:tracePt t="34467" x="4197350" y="3306763"/>
          <p14:tracePt t="34481" x="4197350" y="3319463"/>
          <p14:tracePt t="34498" x="4210050" y="3357563"/>
          <p14:tracePt t="34515" x="4210050" y="3370263"/>
          <p14:tracePt t="34517" x="4222750" y="3397250"/>
          <p14:tracePt t="34531" x="4222750" y="3422650"/>
          <p14:tracePt t="34548" x="4235450" y="3435350"/>
          <p14:tracePt t="34550" x="4262438" y="3473450"/>
          <p14:tracePt t="34565" x="4275138" y="3487738"/>
          <p14:tracePt t="34581" x="4325938" y="3551238"/>
          <p14:tracePt t="34598" x="4352925" y="3578225"/>
          <p14:tracePt t="34600" x="4378325" y="3603625"/>
          <p14:tracePt t="34615" x="4403725" y="3629025"/>
          <p14:tracePt t="34631" x="4468813" y="3694113"/>
          <p14:tracePt t="34649" x="4572000" y="3757613"/>
          <p14:tracePt t="34664" x="4624388" y="3784600"/>
          <p14:tracePt t="34681" x="4713288" y="3848100"/>
          <p14:tracePt t="34698" x="4752975" y="3875088"/>
          <p14:tracePt t="34701" x="4791075" y="3900488"/>
          <p14:tracePt t="34714" x="4818063" y="3925888"/>
          <p14:tracePt t="34731" x="4856163" y="3938588"/>
          <p14:tracePt t="34733" x="4868863" y="3965575"/>
          <p14:tracePt t="34748" x="4894263" y="3978275"/>
          <p14:tracePt t="34764" x="4933950" y="4003675"/>
          <p14:tracePt t="34782" x="4959350" y="4029075"/>
          <p14:tracePt t="34784" x="4984750" y="4041775"/>
          <p14:tracePt t="34798" x="5011738" y="4056063"/>
          <p14:tracePt t="34814" x="5062538" y="4094163"/>
          <p14:tracePt t="34832" x="5075238" y="4106863"/>
          <p14:tracePt t="34834" x="5102225" y="4119563"/>
          <p14:tracePt t="34848" x="5127625" y="4132263"/>
          <p14:tracePt t="34864" x="5153025" y="4146550"/>
          <p14:tracePt t="34866" x="5165725" y="4159250"/>
          <p14:tracePt t="34881" x="5192713" y="4171950"/>
          <p14:tracePt t="34883" x="5205413" y="4184650"/>
          <p14:tracePt t="34898" x="5218113" y="4197350"/>
          <p14:tracePt t="34915" x="5243513" y="4210050"/>
          <p14:tracePt t="34917" x="5256213" y="4222750"/>
          <p14:tracePt t="34931" x="5281613" y="4235450"/>
          <p14:tracePt t="34948" x="5308600" y="4262438"/>
          <p14:tracePt t="34965" x="5321300" y="4275138"/>
          <p14:tracePt t="34967" x="5334000" y="4287838"/>
          <p14:tracePt t="34982" x="5346700" y="4300538"/>
          <p14:tracePt t="34998" x="5386388" y="4313238"/>
          <p14:tracePt t="35015" x="5399088" y="4325938"/>
          <p14:tracePt t="35018" x="5424488" y="4340225"/>
          <p14:tracePt t="35031" x="5449888" y="4340225"/>
          <p14:tracePt t="35048" x="5502275" y="4340225"/>
          <p14:tracePt t="35406" x="5475288" y="4352925"/>
          <p14:tracePt t="35417" x="5449888" y="4365625"/>
          <p14:tracePt t="35426" x="5424488" y="4391025"/>
          <p14:tracePt t="35436" x="5399088" y="4403725"/>
          <p14:tracePt t="35448" x="5372100" y="4416425"/>
          <p14:tracePt t="35465" x="5346700" y="4430713"/>
          <p14:tracePt t="35468" x="5321300" y="4456113"/>
          <p14:tracePt t="35481" x="5295900" y="4468813"/>
          <p14:tracePt t="35498" x="5243513" y="4506913"/>
          <p14:tracePt t="35515" x="5230813" y="4519613"/>
          <p14:tracePt t="35517" x="5205413" y="4533900"/>
          <p14:tracePt t="35532" x="5192713" y="4546600"/>
          <p14:tracePt t="35549" x="5165725" y="4559300"/>
          <p14:tracePt t="35551" x="5140325" y="4584700"/>
          <p14:tracePt t="35565" x="5127625" y="4597400"/>
          <p14:tracePt t="35567" x="5102225" y="4624388"/>
          <p14:tracePt t="35581" x="5075238" y="4637088"/>
          <p14:tracePt t="35598" x="5024438" y="4687888"/>
          <p14:tracePt t="35615" x="4984750" y="4700588"/>
          <p14:tracePt t="35631" x="4933950" y="4752975"/>
          <p14:tracePt t="35648" x="4894263" y="4765675"/>
          <p14:tracePt t="35651" x="4856163" y="4791075"/>
          <p14:tracePt t="35665" x="4830763" y="4818063"/>
          <p14:tracePt t="35681" x="4778375" y="4843463"/>
          <p14:tracePt t="35683" x="4740275" y="4856163"/>
          <p14:tracePt t="35699" x="4700588" y="4881563"/>
          <p14:tracePt t="35701" x="4649788" y="4908550"/>
          <p14:tracePt t="35715" x="4610100" y="4933950"/>
          <p14:tracePt t="35732" x="4519613" y="4972050"/>
          <p14:tracePt t="35761" x="4481513" y="4997450"/>
          <p14:tracePt t="35770" x="4430713" y="5024438"/>
          <p14:tracePt t="35772" x="4378325" y="5037138"/>
          <p14:tracePt t="35783" x="4287838" y="5075238"/>
          <p14:tracePt t="35798" x="4197350" y="5102225"/>
          <p14:tracePt t="35815" x="4056063" y="5165725"/>
          <p14:tracePt t="35831" x="3990975" y="5178425"/>
          <p14:tracePt t="35834" x="3925888" y="5205413"/>
          <p14:tracePt t="35848" x="3862388" y="5230813"/>
          <p14:tracePt t="35865" x="3810000" y="5243513"/>
          <p14:tracePt t="35867" x="3757613" y="5268913"/>
          <p14:tracePt t="35882" x="3706813" y="5281613"/>
          <p14:tracePt t="35884" x="3654425" y="5308600"/>
          <p14:tracePt t="35898" x="3629025" y="5321300"/>
          <p14:tracePt t="35915" x="3603625" y="5334000"/>
          <p14:tracePt t="35917" x="3578225" y="5334000"/>
          <p14:tracePt t="35931" x="3563938" y="5346700"/>
          <p14:tracePt t="35948" x="3538538" y="5359400"/>
          <p14:tracePt t="35966" x="3525838" y="5359400"/>
          <p14:tracePt t="35982" x="3525838" y="5372100"/>
          <p14:tracePt t="35998" x="3513138" y="5372100"/>
          <p14:tracePt t="36017" x="3500438" y="5372100"/>
          <p14:tracePt t="36031" x="3500438" y="5386388"/>
          <p14:tracePt t="36057" x="3487738" y="5386388"/>
          <p14:tracePt t="36098" x="3487738" y="5399088"/>
          <p14:tracePt t="36129" x="3473450" y="5399088"/>
          <p14:tracePt t="36252" x="3473450" y="5411788"/>
          <p14:tracePt t="36335" x="3473450" y="5424488"/>
          <p14:tracePt t="36404" x="3487738" y="5437188"/>
          <p14:tracePt t="36476" x="3487738" y="5449888"/>
          <p14:tracePt t="36506" x="3500438" y="5449888"/>
          <p14:tracePt t="36547" x="3500438" y="5462588"/>
          <p14:tracePt t="37171" x="3422650" y="5489575"/>
          <p14:tracePt t="37182" x="3332163" y="5502275"/>
          <p14:tracePt t="37192" x="3228975" y="5514975"/>
          <p14:tracePt t="37199" x="3151188" y="5514975"/>
          <p14:tracePt t="37216" x="3073400" y="5527675"/>
          <p14:tracePt t="37232" x="3022600" y="5540375"/>
          <p14:tracePt t="37234" x="2957513" y="5540375"/>
          <p14:tracePt t="37248" x="2906713" y="5553075"/>
          <p14:tracePt t="37265" x="2789238" y="5565775"/>
          <p14:tracePt t="37281" x="2725738" y="5580063"/>
          <p14:tracePt t="37283" x="2660650" y="5605463"/>
          <p14:tracePt t="37298" x="2595563" y="5618163"/>
          <p14:tracePt t="37316" x="2466975" y="5643563"/>
          <p14:tracePt t="37332" x="2414588" y="5656263"/>
          <p14:tracePt t="37333" x="2351088" y="5670550"/>
          <p14:tracePt t="37347" x="2298700" y="5683250"/>
          <p14:tracePt t="37364" x="2208213" y="5708650"/>
          <p14:tracePt t="37381" x="2170113" y="5721350"/>
          <p14:tracePt t="37383" x="2130425" y="5734050"/>
          <p14:tracePt t="37398" x="2092325" y="5746750"/>
          <p14:tracePt t="37415" x="2054225" y="5759450"/>
          <p14:tracePt t="37417" x="2014538" y="5773738"/>
          <p14:tracePt t="37432" x="1989138" y="5786438"/>
          <p14:tracePt t="37448" x="1924050" y="5799138"/>
          <p14:tracePt t="37465" x="1898650" y="5811838"/>
          <p14:tracePt t="37467" x="1873250" y="5811838"/>
          <p14:tracePt t="37481" x="1833563" y="5824538"/>
          <p14:tracePt t="37498" x="1782763" y="5837238"/>
          <p14:tracePt t="37515" x="1755775" y="5837238"/>
          <p14:tracePt t="37517" x="1730375" y="5837238"/>
          <p14:tracePt t="37531" x="1717675" y="5837238"/>
          <p14:tracePt t="37548" x="1665288" y="5837238"/>
          <p14:tracePt t="37564" x="1639888" y="5837238"/>
          <p14:tracePt t="37566" x="1614488" y="5837238"/>
          <p14:tracePt t="37581" x="1601788" y="5837238"/>
          <p14:tracePt t="37598" x="1576388" y="5837238"/>
          <p14:tracePt t="37600" x="1549400" y="5824538"/>
          <p14:tracePt t="37615" x="1536700" y="5811838"/>
          <p14:tracePt t="37632" x="1485900" y="5786438"/>
          <p14:tracePt t="37648" x="1433513" y="5746750"/>
          <p14:tracePt t="37665" x="1408113" y="5721350"/>
          <p14:tracePt t="37681" x="1343025" y="5643563"/>
          <p14:tracePt t="37698" x="1304925" y="5605463"/>
          <p14:tracePt t="37700" x="1265238" y="5565775"/>
          <p14:tracePt t="37715" x="1239838" y="5527675"/>
          <p14:tracePt t="37732" x="1214438" y="5502275"/>
          <p14:tracePt t="37735" x="1201738" y="5475288"/>
          <p14:tracePt t="37748" x="1187450" y="5462588"/>
          <p14:tracePt t="37750" x="1174750" y="5449888"/>
          <p14:tracePt t="37765" x="1162050" y="5437188"/>
          <p14:tracePt t="37783" x="1149350" y="5424488"/>
          <p14:tracePt t="38200" x="1149350" y="5411788"/>
          <p14:tracePt t="38211" x="1162050" y="5411788"/>
          <p14:tracePt t="38221" x="1162050" y="5399088"/>
          <p14:tracePt t="38241" x="1174750" y="5386388"/>
          <p14:tracePt t="38261" x="1174750" y="5372100"/>
          <p14:tracePt t="38281" x="1174750" y="5359400"/>
          <p14:tracePt t="38313" x="1174750" y="5334000"/>
          <p14:tracePt t="38323" x="1162050" y="5334000"/>
          <p14:tracePt t="38333" x="1149350" y="5321300"/>
          <p14:tracePt t="38348" x="1123950" y="5295900"/>
          <p14:tracePt t="38365" x="1071563" y="5268913"/>
          <p14:tracePt t="38381" x="1046163" y="5256213"/>
          <p14:tracePt t="38384" x="1008063" y="5230813"/>
          <p14:tracePt t="38398" x="968375" y="5205413"/>
          <p14:tracePt t="38415" x="917575" y="5192713"/>
          <p14:tracePt t="38417" x="890588" y="5165725"/>
          <p14:tracePt t="38434" x="852488" y="5153025"/>
          <p14:tracePt t="38437" x="827088" y="5127625"/>
          <p14:tracePt t="38448" x="800100" y="5114925"/>
          <p14:tracePt t="38465" x="787400" y="5102225"/>
          <p14:tracePt t="38468" x="774700" y="5087938"/>
          <p14:tracePt t="38482" x="762000" y="5087938"/>
          <p14:tracePt t="38485" x="749300" y="5075238"/>
          <p14:tracePt t="38498" x="749300" y="5062538"/>
          <p14:tracePt t="38516" x="723900" y="5062538"/>
          <p14:tracePt t="38532" x="723900" y="5049838"/>
          <p14:tracePt t="38548" x="709613" y="5049838"/>
          <p14:tracePt t="38565" x="709613" y="5037138"/>
          <p14:tracePt t="38581" x="696913" y="5037138"/>
          <p14:tracePt t="38598" x="696913" y="5024438"/>
          <p14:tracePt t="38615" x="696913" y="5011738"/>
          <p14:tracePt t="38617" x="684213" y="5011738"/>
          <p14:tracePt t="38639" x="684213" y="4997450"/>
          <p14:tracePt t="38659" x="684213" y="4984750"/>
          <p14:tracePt t="38682" x="684213" y="4972050"/>
          <p14:tracePt t="38711" x="684213" y="4959350"/>
          <p14:tracePt t="38741" x="684213" y="4946650"/>
          <p14:tracePt t="38762" x="684213" y="4933950"/>
          <p14:tracePt t="38772" x="671513" y="4933950"/>
          <p14:tracePt t="38783" x="671513" y="4921250"/>
          <p14:tracePt t="38801" x="671513" y="4908550"/>
          <p14:tracePt t="38833" x="671513" y="4894263"/>
          <p14:tracePt t="38842" x="658813" y="4894263"/>
          <p14:tracePt t="38865" x="658813" y="4881563"/>
          <p14:tracePt t="38904" x="658813" y="4868863"/>
          <p14:tracePt t="38944" x="658813" y="4856163"/>
          <p14:tracePt t="38975" x="658813" y="4843463"/>
          <p14:tracePt t="39006" x="658813" y="4830763"/>
          <p14:tracePt t="39026" x="658813" y="4818063"/>
          <p14:tracePt t="39036" x="671513" y="4818063"/>
          <p14:tracePt t="39047" x="671513" y="4803775"/>
          <p14:tracePt t="39056" x="684213" y="4803775"/>
          <p14:tracePt t="39066" x="696913" y="4791075"/>
          <p14:tracePt t="39081" x="709613" y="4791075"/>
          <p14:tracePt t="39098" x="709613" y="4778375"/>
          <p14:tracePt t="39100" x="723900" y="4765675"/>
          <p14:tracePt t="39115" x="736600" y="4765675"/>
          <p14:tracePt t="39117" x="736600" y="4752975"/>
          <p14:tracePt t="39131" x="749300" y="4752975"/>
          <p14:tracePt t="39148" x="762000" y="4740275"/>
          <p14:tracePt t="39164" x="774700" y="4740275"/>
          <p14:tracePt t="39181" x="787400" y="4727575"/>
          <p14:tracePt t="39198" x="814388" y="4727575"/>
          <p14:tracePt t="39214" x="827088" y="4727575"/>
          <p14:tracePt t="39231" x="852488" y="4713288"/>
          <p14:tracePt t="39248" x="877888" y="4713288"/>
          <p14:tracePt t="39251" x="890588" y="4713288"/>
          <p14:tracePt t="39265" x="903288" y="4713288"/>
          <p14:tracePt t="39281" x="930275" y="4713288"/>
          <p14:tracePt t="39284" x="955675" y="4713288"/>
          <p14:tracePt t="39298" x="968375" y="4713288"/>
          <p14:tracePt t="39315" x="1020763" y="4713288"/>
          <p14:tracePt t="39332" x="1046163" y="4713288"/>
          <p14:tracePt t="39333" x="1071563" y="4713288"/>
          <p14:tracePt t="39348" x="1098550" y="4713288"/>
          <p14:tracePt t="39364" x="1162050" y="4713288"/>
          <p14:tracePt t="39381" x="1187450" y="4713288"/>
          <p14:tracePt t="39383" x="1214438" y="4713288"/>
          <p14:tracePt t="39398" x="1252538" y="4713288"/>
          <p14:tracePt t="39415" x="1304925" y="4713288"/>
          <p14:tracePt t="39431" x="1330325" y="4713288"/>
          <p14:tracePt t="39448" x="1382713" y="4700588"/>
          <p14:tracePt t="39465" x="1433513" y="4700588"/>
          <p14:tracePt t="39481" x="1458913" y="4700588"/>
          <p14:tracePt t="39497" x="1524000" y="4687888"/>
          <p14:tracePt t="39515" x="1549400" y="4687888"/>
          <p14:tracePt t="39517" x="1589088" y="4675188"/>
          <p14:tracePt t="39531" x="1627188" y="4675188"/>
          <p14:tracePt t="39548" x="1704975" y="4662488"/>
          <p14:tracePt t="39565" x="1743075" y="4662488"/>
          <p14:tracePt t="39567" x="1782763" y="4662488"/>
          <p14:tracePt t="39581" x="1820863" y="4649788"/>
          <p14:tracePt t="39598" x="1873250" y="4649788"/>
          <p14:tracePt t="39601" x="1936750" y="4637088"/>
          <p14:tracePt t="39615" x="2014538" y="4637088"/>
          <p14:tracePt t="39617" x="2079625" y="4637088"/>
          <p14:tracePt t="39631" x="2157413" y="4624388"/>
          <p14:tracePt t="39649" x="2286000" y="4624388"/>
          <p14:tracePt t="39665" x="2338388" y="4610100"/>
          <p14:tracePt t="39681" x="2454275" y="4610100"/>
          <p14:tracePt t="39699" x="2557463" y="4597400"/>
          <p14:tracePt t="39714" x="2608263" y="4597400"/>
          <p14:tracePt t="39731" x="2647950" y="4584700"/>
          <p14:tracePt t="39733" x="2686050" y="4584700"/>
          <p14:tracePt t="39748" x="2711450" y="4584700"/>
          <p14:tracePt t="39750" x="2751138" y="4572000"/>
          <p14:tracePt t="39765" x="2763838" y="4572000"/>
          <p14:tracePt t="39781" x="2789238" y="4572000"/>
          <p14:tracePt t="39784" x="2801938" y="4572000"/>
          <p14:tracePt t="39798" x="2816225" y="4572000"/>
          <p14:tracePt t="39815" x="2828925" y="4559300"/>
          <p14:tracePt t="40241" x="2841625" y="4572000"/>
          <p14:tracePt t="40251" x="2841625" y="4584700"/>
          <p14:tracePt t="40265" x="2854325" y="4597400"/>
          <p14:tracePt t="40282" x="2854325" y="4637088"/>
          <p14:tracePt t="40300" x="2854325" y="4649788"/>
          <p14:tracePt t="40303" x="2854325" y="4662488"/>
          <p14:tracePt t="40318" x="2854325" y="4675188"/>
          <p14:tracePt t="40333" x="2854325" y="4700588"/>
          <p14:tracePt t="40353" x="2854325" y="4713288"/>
          <p14:tracePt t="40365" x="2854325" y="4727575"/>
          <p14:tracePt t="40382" x="2854325" y="4740275"/>
          <p14:tracePt t="40398" x="2854325" y="4752975"/>
          <p14:tracePt t="40414" x="2854325" y="4765675"/>
          <p14:tracePt t="40454" x="2854325" y="4778375"/>
          <p14:tracePt t="40466" x="2867025" y="4778375"/>
          <p14:tracePt t="40485" x="2867025" y="4791075"/>
          <p14:tracePt t="40526" x="2879725" y="4791075"/>
          <p14:tracePt t="40536" x="2879725" y="4803775"/>
          <p14:tracePt t="40557" x="2906713" y="4803775"/>
          <p14:tracePt t="40577" x="2932113" y="4803775"/>
          <p14:tracePt t="40587" x="2944813" y="4803775"/>
          <p14:tracePt t="40599" x="2957513" y="4803775"/>
          <p14:tracePt t="40614" x="2970213" y="4803775"/>
          <p14:tracePt t="40617" x="2995613" y="4803775"/>
          <p14:tracePt t="40631" x="3009900" y="4803775"/>
          <p14:tracePt t="40648" x="3035300" y="4791075"/>
          <p14:tracePt t="40651" x="3048000" y="4791075"/>
          <p14:tracePt t="40665" x="3073400" y="4791075"/>
          <p14:tracePt t="40670" x="3086100" y="4791075"/>
          <p14:tracePt t="40682" x="3100388" y="4778375"/>
          <p14:tracePt t="40698" x="3138488" y="4778375"/>
          <p14:tracePt t="40714" x="3151188" y="4778375"/>
          <p14:tracePt t="40731" x="3176588" y="4765675"/>
          <p14:tracePt t="40748" x="3189288" y="4765675"/>
          <p14:tracePt t="40750" x="3203575" y="4765675"/>
          <p14:tracePt t="40765" x="3216275" y="4752975"/>
          <p14:tracePt t="40783" x="3228975" y="4752975"/>
          <p14:tracePt t="40798" x="3241675" y="4740275"/>
          <p14:tracePt t="40814" x="3279775" y="4740275"/>
          <p14:tracePt t="40834" x="3294063" y="4727575"/>
          <p14:tracePt t="40836" x="3306763" y="4727575"/>
          <p14:tracePt t="40848" x="3319463" y="4727575"/>
          <p14:tracePt t="40865" x="3344863" y="4713288"/>
          <p14:tracePt t="40881" x="3370263" y="4713288"/>
          <p14:tracePt t="40883" x="3397250" y="4700588"/>
          <p14:tracePt t="40898" x="3422650" y="4700588"/>
          <p14:tracePt t="40914" x="3473450" y="4675188"/>
          <p14:tracePt t="40931" x="3500438" y="4675188"/>
          <p14:tracePt t="40934" x="3538538" y="4662488"/>
          <p14:tracePt t="40948" x="3578225" y="4649788"/>
          <p14:tracePt t="40965" x="3616325" y="4649788"/>
          <p14:tracePt t="40968" x="3654425" y="4637088"/>
          <p14:tracePt t="40982" x="3681413" y="4637088"/>
          <p14:tracePt t="40984" x="3719513" y="4624388"/>
          <p14:tracePt t="40998" x="3744913" y="4624388"/>
          <p14:tracePt t="41015" x="3771900" y="4624388"/>
          <p14:tracePt t="41017" x="3797300" y="4610100"/>
          <p14:tracePt t="41031" x="3835400" y="4610100"/>
          <p14:tracePt t="41047" x="3875088" y="4597400"/>
          <p14:tracePt t="41064" x="3900488" y="4597400"/>
          <p14:tracePt t="41067" x="3925888" y="4584700"/>
          <p14:tracePt t="41082" x="3938588" y="4584700"/>
          <p14:tracePt t="41098" x="3951288" y="4584700"/>
          <p14:tracePt t="41101" x="3965575" y="4572000"/>
          <p14:tracePt t="41114" x="3978275" y="4572000"/>
          <p14:tracePt t="41131" x="3990975" y="4572000"/>
          <p14:tracePt t="41150" x="4003675" y="4572000"/>
          <p14:tracePt t="41506" x="4068763" y="4572000"/>
          <p14:tracePt t="41518" x="4132263" y="4572000"/>
          <p14:tracePt t="41526" x="4184650" y="4572000"/>
          <p14:tracePt t="41536" x="4249738" y="4584700"/>
          <p14:tracePt t="41548" x="4287838" y="4584700"/>
          <p14:tracePt t="41565" x="4325938" y="4584700"/>
          <p14:tracePt t="41567" x="4352925" y="4584700"/>
          <p14:tracePt t="41581" x="4391025" y="4584700"/>
          <p14:tracePt t="41598" x="4443413" y="4597400"/>
          <p14:tracePt t="41616" x="4468813" y="4597400"/>
          <p14:tracePt t="41618" x="4494213" y="4597400"/>
          <p14:tracePt t="41631" x="4533900" y="4597400"/>
          <p14:tracePt t="41648" x="4559300" y="4597400"/>
          <p14:tracePt t="41650" x="4597400" y="4597400"/>
          <p14:tracePt t="41664" x="4637088" y="4597400"/>
          <p14:tracePt t="41670" x="4662488" y="4597400"/>
          <p14:tracePt t="41681" x="4700588" y="4597400"/>
          <p14:tracePt t="41698" x="4778375" y="4597400"/>
          <p14:tracePt t="41714" x="4818063" y="4610100"/>
          <p14:tracePt t="41731" x="4881563" y="4610100"/>
          <p14:tracePt t="41748" x="4921250" y="4610100"/>
          <p14:tracePt t="41750" x="4959350" y="4610100"/>
          <p14:tracePt t="41765" x="4997450" y="4610100"/>
          <p14:tracePt t="41782" x="5024438" y="4610100"/>
          <p14:tracePt t="41784" x="5062538" y="4610100"/>
          <p14:tracePt t="41798" x="5102225" y="4610100"/>
          <p14:tracePt t="41800" x="5127625" y="4624388"/>
          <p14:tracePt t="41815" x="5165725" y="4624388"/>
          <p14:tracePt t="41831" x="5205413" y="4624388"/>
          <p14:tracePt t="41834" x="5243513" y="4637088"/>
          <p14:tracePt t="41848" x="5268913" y="4637088"/>
          <p14:tracePt t="41865" x="5334000" y="4637088"/>
          <p14:tracePt t="41881" x="5359400" y="4649788"/>
          <p14:tracePt t="41884" x="5386388" y="4649788"/>
          <p14:tracePt t="42230" x="5449888" y="4649788"/>
          <p14:tracePt t="42240" x="5553075" y="4649788"/>
          <p14:tracePt t="42251" x="5656263" y="4649788"/>
          <p14:tracePt t="42266" x="5759450" y="4649788"/>
          <p14:tracePt t="42283" x="5902325" y="4649788"/>
          <p14:tracePt t="42300" x="5954713" y="4649788"/>
          <p14:tracePt t="42303" x="5992813" y="4649788"/>
          <p14:tracePt t="42316" x="6043613" y="4649788"/>
          <p14:tracePt t="42334" x="6161088" y="4649788"/>
          <p14:tracePt t="42349" x="6211888" y="4649788"/>
          <p14:tracePt t="42352" x="6276975" y="4649788"/>
          <p14:tracePt t="42365" x="6327775" y="4637088"/>
          <p14:tracePt t="42383" x="6445250" y="4637088"/>
          <p14:tracePt t="42398" x="6508750" y="4637088"/>
          <p14:tracePt t="42414" x="6626225" y="4624388"/>
          <p14:tracePt t="42432" x="6677025" y="4624388"/>
          <p14:tracePt t="42434" x="6742113" y="4624388"/>
          <p14:tracePt t="42448" x="6792913" y="4624388"/>
          <p14:tracePt t="42465" x="6845300" y="4624388"/>
          <p14:tracePt t="42467" x="6910388" y="4624388"/>
          <p14:tracePt t="42482" x="6961188" y="4624388"/>
          <p14:tracePt t="42484" x="6999288" y="4624388"/>
          <p14:tracePt t="42498" x="7051675" y="4624388"/>
          <p14:tracePt t="42515" x="7089775" y="4624388"/>
          <p14:tracePt t="42518" x="7129463" y="4624388"/>
          <p14:tracePt t="42531" x="7154863" y="4637088"/>
          <p14:tracePt t="42548" x="7245350" y="4637088"/>
          <p14:tracePt t="42565" x="7283450" y="4637088"/>
          <p14:tracePt t="42567" x="7310438" y="4637088"/>
          <p14:tracePt t="42581" x="7348538" y="4649788"/>
          <p14:tracePt t="42598" x="7413625" y="4649788"/>
          <p14:tracePt t="42616" x="7439025" y="4649788"/>
          <p14:tracePt t="42618" x="7478713" y="4649788"/>
          <p14:tracePt t="42631" x="7491413" y="4649788"/>
          <p14:tracePt t="42648" x="7516813" y="4649788"/>
          <p14:tracePt t="42650" x="7529513" y="4649788"/>
          <p14:tracePt t="42665" x="7542213" y="4649788"/>
          <p14:tracePt t="42667" x="7554913" y="4649788"/>
          <p14:tracePt t="42985" x="7672388" y="4649788"/>
          <p14:tracePt t="42996" x="7826375" y="4649788"/>
          <p14:tracePt t="43006" x="7981950" y="4649788"/>
          <p14:tracePt t="43017" x="8123238" y="4649788"/>
          <p14:tracePt t="43031" x="8266113" y="4649788"/>
          <p14:tracePt t="43048" x="8497888" y="4649788"/>
          <p14:tracePt t="43066" x="8731250" y="4649788"/>
          <p14:tracePt t="43082" x="8834438" y="4649788"/>
          <p14:tracePt t="43098" x="9028113" y="4662488"/>
          <p14:tracePt t="43115" x="9118600" y="4675188"/>
          <p14:tracePt t="43118" x="9209088" y="4675188"/>
          <p14:tracePt t="43132" x="9272588" y="4687888"/>
          <p14:tracePt t="43148" x="9337675" y="4687888"/>
          <p14:tracePt t="43151" x="9375775" y="4700588"/>
          <p14:tracePt t="43165" x="9415463" y="4700588"/>
          <p14:tracePt t="43181" x="9493250" y="4713288"/>
          <p14:tracePt t="43199" x="9518650" y="4713288"/>
          <p14:tracePt t="43201" x="9544050" y="4713288"/>
          <p14:tracePt t="43215" x="9569450" y="4713288"/>
          <p14:tracePt t="43232" x="9621838" y="4713288"/>
          <p14:tracePt t="43249" x="9647238" y="4713288"/>
          <p14:tracePt t="43265" x="9659938" y="4713288"/>
          <p14:tracePt t="43282" x="9686925" y="4713288"/>
          <p14:tracePt t="43300" x="9699625" y="4713288"/>
          <p14:tracePt t="43321" x="9712325" y="4713288"/>
          <p14:tracePt t="43341" x="9725025" y="4713288"/>
          <p14:tracePt t="43371" x="9737725" y="4713288"/>
          <p14:tracePt t="43444" x="9750425" y="4713288"/>
          <p14:tracePt t="43516" x="9764713" y="4713288"/>
          <p14:tracePt t="43577" x="9777413" y="4713288"/>
          <p14:tracePt t="43597" x="9790113" y="4713288"/>
          <p14:tracePt t="43619" x="9802813" y="4713288"/>
          <p14:tracePt t="43627" x="9815513" y="4713288"/>
          <p14:tracePt t="43639" x="9828213" y="4713288"/>
          <p14:tracePt t="43657" x="9840913" y="4713288"/>
          <p14:tracePt t="43667" x="9853613" y="4713288"/>
          <p14:tracePt t="45250" x="9828213" y="4713288"/>
          <p14:tracePt t="45260" x="9802813" y="4713288"/>
          <p14:tracePt t="45270" x="9777413" y="4727575"/>
          <p14:tracePt t="45284" x="9750425" y="4727575"/>
          <p14:tracePt t="45299" x="9699625" y="4727575"/>
          <p14:tracePt t="45315" x="9659938" y="4740275"/>
          <p14:tracePt t="45331" x="9609138" y="4740275"/>
          <p14:tracePt t="45348" x="9569450" y="4752975"/>
          <p14:tracePt t="45350" x="9518650" y="4765675"/>
          <p14:tracePt t="45366" x="9453563" y="4765675"/>
          <p14:tracePt t="45381" x="9375775" y="4791075"/>
          <p14:tracePt t="45383" x="9272588" y="4803775"/>
          <p14:tracePt t="45398" x="9105900" y="4830763"/>
          <p14:tracePt t="45414" x="8537575" y="4908550"/>
          <p14:tracePt t="45432" x="7891463" y="4984750"/>
          <p14:tracePt t="45448" x="7658100" y="4997450"/>
          <p14:tracePt t="45464" x="7361238" y="5024438"/>
          <p14:tracePt t="45481" x="7232650" y="5037138"/>
          <p14:tracePt t="45483" x="7116763" y="5037138"/>
          <p14:tracePt t="45498" x="6986588" y="5049838"/>
          <p14:tracePt t="45515" x="6832600" y="5062538"/>
          <p14:tracePt t="45517" x="6689725" y="5075238"/>
          <p14:tracePt t="45531" x="6573838" y="5087938"/>
          <p14:tracePt t="45533" x="6470650" y="5102225"/>
          <p14:tracePt t="45548" x="6367463" y="5114925"/>
          <p14:tracePt t="45565" x="6289675" y="5140325"/>
          <p14:tracePt t="45567" x="6211888" y="5165725"/>
          <p14:tracePt t="45582" x="6134100" y="5178425"/>
          <p14:tracePt t="45598" x="6005513" y="5218113"/>
          <p14:tracePt t="45615" x="5940425" y="5243513"/>
          <p14:tracePt t="45617" x="5876925" y="5268913"/>
          <p14:tracePt t="45632" x="5811838" y="5281613"/>
          <p14:tracePt t="45648" x="5708650" y="5321300"/>
          <p14:tracePt t="45665" x="5670550" y="5346700"/>
          <p14:tracePt t="45667" x="5630863" y="5359400"/>
          <p14:tracePt t="45681" x="5618163" y="5372100"/>
          <p14:tracePt t="45698" x="5580063" y="5386388"/>
          <p14:tracePt t="45715" x="5565775" y="5399088"/>
          <p14:tracePt t="45731" x="5553075" y="5424488"/>
          <p14:tracePt t="45748" x="5540375" y="5437188"/>
          <p14:tracePt t="46025" x="5205413" y="5372100"/>
          <p14:tracePt t="46034" x="4637088" y="5256213"/>
          <p14:tracePt t="46045" x="4132263" y="5165725"/>
          <p14:tracePt t="46055" x="3875088" y="5127625"/>
          <p14:tracePt t="46068" x="3719513" y="5102225"/>
          <p14:tracePt t="46082" x="3590925" y="5087938"/>
          <p14:tracePt t="46084" x="3473450" y="5075238"/>
          <p14:tracePt t="46098" x="3344863" y="5062538"/>
          <p14:tracePt t="46115" x="3228975" y="5049838"/>
          <p14:tracePt t="46117" x="3113088" y="5049838"/>
          <p14:tracePt t="46131" x="3022600" y="5037138"/>
          <p14:tracePt t="46148" x="2854325" y="5037138"/>
          <p14:tracePt t="46165" x="2789238" y="5037138"/>
          <p14:tracePt t="46167" x="2725738" y="5037138"/>
          <p14:tracePt t="46181" x="2673350" y="5037138"/>
          <p14:tracePt t="46198" x="2595563" y="5049838"/>
          <p14:tracePt t="46215" x="2570163" y="5049838"/>
          <p14:tracePt t="46217" x="2544763" y="5049838"/>
          <p14:tracePt t="46231" x="2505075" y="5062538"/>
          <p14:tracePt t="46248" x="2479675" y="5062538"/>
          <p14:tracePt t="46250" x="2454275" y="5075238"/>
          <p14:tracePt t="46265" x="2427288" y="5075238"/>
          <p14:tracePt t="46281" x="2389188" y="5087938"/>
          <p14:tracePt t="46299" x="2363788" y="5087938"/>
          <p14:tracePt t="46314" x="2351088" y="5087938"/>
          <p14:tracePt t="46331" x="2338388" y="5102225"/>
          <p14:tracePt t="46348" x="2324100" y="5102225"/>
          <p14:tracePt t="46370" x="2311400" y="5102225"/>
          <p14:tracePt t="46391" x="2311400" y="5114925"/>
          <p14:tracePt t="46401" x="2298700" y="5114925"/>
          <p14:tracePt t="46606" x="2298700" y="5127625"/>
          <p14:tracePt t="46666" x="2311400" y="5127625"/>
          <p14:tracePt t="46676" x="2311400" y="5140325"/>
          <p14:tracePt t="46748" x="2324100" y="5153025"/>
          <p14:tracePt t="46880" x="2338388" y="5153025"/>
          <p14:tracePt t="46941" x="2351088" y="5153025"/>
          <p14:tracePt t="46971" x="2363788" y="5153025"/>
          <p14:tracePt t="46992" x="2376488" y="5165725"/>
          <p14:tracePt t="47003" x="2389188" y="5165725"/>
          <p14:tracePt t="47012" x="2401888" y="5165725"/>
          <p14:tracePt t="47022" x="2414588" y="5165725"/>
          <p14:tracePt t="47044" x="2427288" y="5165725"/>
          <p14:tracePt t="47054" x="2441575" y="5165725"/>
          <p14:tracePt t="47064" x="2454275" y="5165725"/>
          <p14:tracePt t="47081" x="2466975" y="5165725"/>
          <p14:tracePt t="47098" x="2492375" y="5165725"/>
          <p14:tracePt t="47116" x="2505075" y="5165725"/>
          <p14:tracePt t="47120" x="2517775" y="5165725"/>
          <p14:tracePt t="47136" x="2532063" y="5165725"/>
          <p14:tracePt t="47148" x="2544763" y="5165725"/>
          <p14:tracePt t="47166" x="2557463" y="5165725"/>
          <p14:tracePt t="47197" x="2570163" y="5165725"/>
          <p14:tracePt t="47217" x="2582863" y="5165725"/>
          <p14:tracePt t="47227" x="2582863" y="5153025"/>
          <p14:tracePt t="47237" x="2595563" y="5153025"/>
          <p14:tracePt t="47258" x="2608263" y="5153025"/>
          <p14:tracePt t="47268" x="2622550" y="5153025"/>
          <p14:tracePt t="47281" x="2622550" y="5140325"/>
          <p14:tracePt t="47299" x="2635250" y="5140325"/>
          <p14:tracePt t="47315" x="2647950" y="5127625"/>
          <p14:tracePt t="47318" x="2660650" y="5114925"/>
          <p14:tracePt t="47332" x="2660650" y="5102225"/>
          <p14:tracePt t="47349" x="2686050" y="5087938"/>
          <p14:tracePt t="47364" x="2686050" y="5075238"/>
          <p14:tracePt t="47381" x="2711450" y="5049838"/>
          <p14:tracePt t="47401" x="2725738" y="5037138"/>
          <p14:tracePt t="47415" x="2725738" y="5024438"/>
          <p14:tracePt t="47433" x="2738438" y="5011738"/>
          <p14:tracePt t="47454" x="2738438" y="4997450"/>
          <p14:tracePt t="47472" x="2751138" y="4984750"/>
          <p14:tracePt t="47493" x="2751138" y="4972050"/>
          <p14:tracePt t="47513" x="2763838" y="4959350"/>
          <p14:tracePt t="47534" x="2763838" y="4946650"/>
          <p14:tracePt t="47543" x="2776538" y="4946650"/>
          <p14:tracePt t="47554" x="2776538" y="4933950"/>
          <p14:tracePt t="47574" x="2789238" y="4921250"/>
          <p14:tracePt t="47594" x="2789238" y="4908550"/>
          <p14:tracePt t="47605" x="2801938" y="4908550"/>
          <p14:tracePt t="47616" x="2816225" y="4894263"/>
          <p14:tracePt t="47636" x="2828925" y="4881563"/>
          <p14:tracePt t="47648" x="2841625" y="4881563"/>
          <p14:tracePt t="47665" x="2879725" y="4856163"/>
          <p14:tracePt t="47682" x="2892425" y="4856163"/>
          <p14:tracePt t="47698" x="2932113" y="4843463"/>
          <p14:tracePt t="47715" x="2970213" y="4830763"/>
          <p14:tracePt t="47719" x="3009900" y="4818063"/>
          <p14:tracePt t="47731" x="3048000" y="4803775"/>
          <p14:tracePt t="47749" x="3151188" y="4765675"/>
          <p14:tracePt t="47765" x="3228975" y="4740275"/>
          <p14:tracePt t="47768" x="3294063" y="4713288"/>
          <p14:tracePt t="47782" x="3357563" y="4700588"/>
          <p14:tracePt t="47798" x="3384550" y="4687888"/>
          <p14:tracePt t="48135" x="3422650" y="4700588"/>
          <p14:tracePt t="48145" x="3473450" y="4713288"/>
          <p14:tracePt t="48155" x="3538538" y="4740275"/>
          <p14:tracePt t="48166" x="3603625" y="4752975"/>
          <p14:tracePt t="48181" x="3654425" y="4778375"/>
          <p14:tracePt t="48198" x="3757613" y="4803775"/>
          <p14:tracePt t="48214" x="3797300" y="4818063"/>
          <p14:tracePt t="48216" x="3848100" y="4843463"/>
          <p14:tracePt t="48232" x="3875088" y="4843463"/>
          <p14:tracePt t="48248" x="3913188" y="4856163"/>
          <p14:tracePt t="48250" x="3938588" y="4868863"/>
          <p14:tracePt t="48265" x="3978275" y="4881563"/>
          <p14:tracePt t="48282" x="4029075" y="4908550"/>
          <p14:tracePt t="48299" x="4081463" y="4933950"/>
          <p14:tracePt t="48315" x="4106863" y="4946650"/>
          <p14:tracePt t="48331" x="4159250" y="4972050"/>
          <p14:tracePt t="48348" x="4184650" y="4984750"/>
          <p14:tracePt t="48350" x="4222750" y="4997450"/>
          <p14:tracePt t="48365" x="4262438" y="5024438"/>
          <p14:tracePt t="48381" x="4313238" y="5049838"/>
          <p14:tracePt t="48399" x="4340225" y="5062538"/>
          <p14:tracePt t="48402" x="4365625" y="5062538"/>
          <p14:tracePt t="48415" x="4391025" y="5075238"/>
          <p14:tracePt t="48432" x="4430713" y="5102225"/>
          <p14:tracePt t="48448" x="4456113" y="5114925"/>
          <p14:tracePt t="48450" x="4481513" y="5114925"/>
          <p14:tracePt t="48465" x="4506913" y="5127625"/>
          <p14:tracePt t="48482" x="4559300" y="5140325"/>
          <p14:tracePt t="48498" x="4584700" y="5140325"/>
          <p14:tracePt t="48514" x="4637088" y="5140325"/>
          <p14:tracePt t="48532" x="4687888" y="5140325"/>
          <p14:tracePt t="48548" x="4713288" y="5140325"/>
          <p14:tracePt t="48565" x="4752975" y="5140325"/>
          <p14:tracePt t="48567" x="4778375" y="5140325"/>
          <p14:tracePt t="48582" x="4818063" y="5127625"/>
          <p14:tracePt t="48584" x="4843463" y="5127625"/>
          <p14:tracePt t="48598" x="4881563" y="5127625"/>
          <p14:tracePt t="48615" x="4908550" y="5114925"/>
          <p14:tracePt t="48618" x="4946650" y="5102225"/>
          <p14:tracePt t="48632" x="4972050" y="5102225"/>
          <p14:tracePt t="48650" x="5037138" y="5075238"/>
          <p14:tracePt t="48666" x="5087938" y="5049838"/>
          <p14:tracePt t="48682" x="5102225" y="5049838"/>
          <p14:tracePt t="48698" x="5153025" y="5024438"/>
          <p14:tracePt t="48716" x="5178425" y="5011738"/>
          <p14:tracePt t="48718" x="5205413" y="4997450"/>
          <p14:tracePt t="48731" x="5218113" y="4997450"/>
          <p14:tracePt t="48748" x="5256213" y="4972050"/>
          <p14:tracePt t="49136" x="5295900" y="4972050"/>
          <p14:tracePt t="49147" x="5321300" y="4984750"/>
          <p14:tracePt t="49157" x="5372100" y="4997450"/>
          <p14:tracePt t="49167" x="5411788" y="4997450"/>
          <p14:tracePt t="49183" x="5462588" y="4997450"/>
          <p14:tracePt t="49185" x="5502275" y="5011738"/>
          <p14:tracePt t="49198" x="5553075" y="5011738"/>
          <p14:tracePt t="49216" x="5643563" y="5011738"/>
          <p14:tracePt t="49232" x="5683250" y="5011738"/>
          <p14:tracePt t="49249" x="5773738" y="5011738"/>
          <p14:tracePt t="49265" x="5824538" y="5011738"/>
          <p14:tracePt t="49267" x="5864225" y="5011738"/>
          <p14:tracePt t="49281" x="5902325" y="5011738"/>
          <p14:tracePt t="49299" x="5967413" y="5011738"/>
          <p14:tracePt t="49315" x="5992813" y="5011738"/>
          <p14:tracePt t="49331" x="6043613" y="5011738"/>
          <p14:tracePt t="49349" x="6096000" y="5011738"/>
          <p14:tracePt t="49365" x="6121400" y="5011738"/>
          <p14:tracePt t="49381" x="6173788" y="5011738"/>
          <p14:tracePt t="49399" x="6199188" y="5011738"/>
          <p14:tracePt t="49401" x="6237288" y="5011738"/>
          <p14:tracePt t="49415" x="6264275" y="5011738"/>
          <p14:tracePt t="49431" x="6289675" y="5011738"/>
          <p14:tracePt t="49433" x="6315075" y="5011738"/>
          <p14:tracePt t="49448" x="6354763" y="5011738"/>
          <p14:tracePt t="49450" x="6380163" y="5011738"/>
          <p14:tracePt t="49465" x="6418263" y="5011738"/>
          <p14:tracePt t="49482" x="6445250" y="5011738"/>
          <p14:tracePt t="49484" x="6470650" y="5011738"/>
          <p14:tracePt t="49498" x="6496050" y="5011738"/>
          <p14:tracePt t="49515" x="6535738" y="5011738"/>
          <p14:tracePt t="49532" x="6586538" y="5011738"/>
          <p14:tracePt t="49548" x="6611938" y="5011738"/>
          <p14:tracePt t="49564" x="6651625" y="5011738"/>
          <p14:tracePt t="49581" x="6677025" y="5011738"/>
          <p14:tracePt t="49583" x="6689725" y="5011738"/>
          <p14:tracePt t="49598" x="6702425" y="5011738"/>
          <p14:tracePt t="49615" x="6729413" y="5011738"/>
          <p14:tracePt t="49617" x="6742113" y="5011738"/>
          <p14:tracePt t="49632" x="6754813" y="5011738"/>
          <p14:tracePt t="49635" x="6767513" y="5011738"/>
          <p14:tracePt t="49648" x="6780213" y="5011738"/>
          <p14:tracePt t="49665" x="6792913" y="5011738"/>
          <p14:tracePt t="49667" x="6819900" y="5011738"/>
          <p14:tracePt t="49681" x="6832600" y="5011738"/>
          <p14:tracePt t="49687" x="6845300" y="5011738"/>
          <p14:tracePt t="49698" x="6870700" y="5011738"/>
          <p14:tracePt t="49715" x="6883400" y="5011738"/>
          <p14:tracePt t="49718" x="6896100" y="5011738"/>
          <p14:tracePt t="49731" x="6923088" y="5011738"/>
          <p14:tracePt t="49748" x="6948488" y="5011738"/>
          <p14:tracePt t="49765" x="6973888" y="5011738"/>
          <p14:tracePt t="49767" x="6986588" y="5011738"/>
          <p14:tracePt t="49781" x="6999288" y="5011738"/>
          <p14:tracePt t="49798" x="7013575" y="5011738"/>
          <p14:tracePt t="49800" x="7026275" y="5011738"/>
          <p14:tracePt t="49815" x="7038975" y="5011738"/>
          <p14:tracePt t="49818" x="7064375" y="5011738"/>
          <p14:tracePt t="49838" x="7077075" y="5011738"/>
          <p14:tracePt t="49849" x="7089775" y="5011738"/>
          <p14:tracePt t="50226" x="7129463" y="5024438"/>
          <p14:tracePt t="50237" x="7154863" y="5024438"/>
          <p14:tracePt t="50249" x="7194550" y="5024438"/>
          <p14:tracePt t="50267" x="7219950" y="5024438"/>
          <p14:tracePt t="50270" x="7245350" y="5024438"/>
          <p14:tracePt t="50283" x="7283450" y="5024438"/>
          <p14:tracePt t="50300" x="7335838" y="5024438"/>
          <p14:tracePt t="50318" x="7361238" y="5024438"/>
          <p14:tracePt t="50323" x="7388225" y="5024438"/>
          <p14:tracePt t="50332" x="7413625" y="5024438"/>
          <p14:tracePt t="50349" x="7451725" y="5024438"/>
          <p14:tracePt t="50365" x="7464425" y="5024438"/>
          <p14:tracePt t="50381" x="7504113" y="5024438"/>
          <p14:tracePt t="50399" x="7529513" y="5024438"/>
          <p14:tracePt t="50415" x="7554913" y="5024438"/>
          <p14:tracePt t="50432" x="7581900" y="5024438"/>
          <p14:tracePt t="50448" x="7607300" y="5024438"/>
          <p14:tracePt t="50451" x="7620000" y="5024438"/>
          <p14:tracePt t="50465" x="7632700" y="5024438"/>
          <p14:tracePt t="50481" x="7645400" y="5024438"/>
          <p14:tracePt t="50484" x="7658100" y="5024438"/>
          <p14:tracePt t="50499" x="7672388" y="5024438"/>
          <p14:tracePt t="50501" x="7685088" y="5024438"/>
          <p14:tracePt t="50515" x="7697788" y="5024438"/>
          <p14:tracePt t="50532" x="7723188" y="5024438"/>
          <p14:tracePt t="50548" x="7735888" y="5024438"/>
          <p14:tracePt t="50565" x="7775575" y="5011738"/>
          <p14:tracePt t="50582" x="7788275" y="5011738"/>
          <p14:tracePt t="50584" x="7800975" y="5011738"/>
          <p14:tracePt t="50598" x="7826375" y="4997450"/>
          <p14:tracePt t="50614" x="7839075" y="4997450"/>
          <p14:tracePt t="50617" x="7851775" y="4984750"/>
          <p14:tracePt t="50632" x="7878763" y="4984750"/>
          <p14:tracePt t="50634" x="7904163" y="4984750"/>
          <p14:tracePt t="50648" x="7929563" y="4972050"/>
          <p14:tracePt t="50665" x="7956550" y="4972050"/>
          <p14:tracePt t="50667" x="7981950" y="4959350"/>
          <p14:tracePt t="50681" x="8007350" y="4959350"/>
          <p14:tracePt t="50684" x="8032750" y="4959350"/>
          <p14:tracePt t="50698" x="8059738" y="4946650"/>
          <p14:tracePt t="50715" x="8085138" y="4946650"/>
          <p14:tracePt t="50718" x="8110538" y="4933950"/>
          <p14:tracePt t="50731" x="8135938" y="4921250"/>
          <p14:tracePt t="50748" x="8201025" y="4908550"/>
          <p14:tracePt t="50765" x="8240713" y="4908550"/>
          <p14:tracePt t="50767" x="8278813" y="4894263"/>
          <p14:tracePt t="50781" x="8304213" y="4881563"/>
          <p14:tracePt t="50798" x="8369300" y="4868863"/>
          <p14:tracePt t="50814" x="8407400" y="4856163"/>
          <p14:tracePt t="50817" x="8434388" y="4856163"/>
          <p14:tracePt t="50831" x="8447088" y="4843463"/>
          <p14:tracePt t="50848" x="8472488" y="4843463"/>
          <p14:tracePt t="50850" x="8497888" y="4843463"/>
          <p14:tracePt t="50865" x="8510588" y="4843463"/>
          <p14:tracePt t="50882" x="8537575" y="4830763"/>
          <p14:tracePt t="50899" x="8575675" y="4830763"/>
          <p14:tracePt t="50915" x="8588375" y="4830763"/>
          <p14:tracePt t="50931" x="8640763" y="4830763"/>
          <p14:tracePt t="50948" x="8653463" y="4830763"/>
          <p14:tracePt t="50950" x="8678863" y="4830763"/>
          <p14:tracePt t="50965" x="8691563" y="4830763"/>
          <p14:tracePt t="50981" x="8718550" y="4830763"/>
          <p14:tracePt t="50984" x="8731250" y="4830763"/>
          <p14:tracePt t="50998" x="8743950" y="4830763"/>
          <p14:tracePt t="51015" x="8769350" y="4843463"/>
          <p14:tracePt t="51032" x="8794750" y="4843463"/>
          <p14:tracePt t="51048" x="8807450" y="4843463"/>
          <p14:tracePt t="51064" x="8834438" y="4856163"/>
          <p14:tracePt t="51083" x="8847138" y="4856163"/>
          <p14:tracePt t="51098" x="8859838" y="4856163"/>
          <p14:tracePt t="51114" x="8872538" y="4856163"/>
          <p14:tracePt t="51144" x="8885238" y="4856163"/>
          <p14:tracePt t="51185" x="8897938" y="4856163"/>
          <p14:tracePt t="51246" x="8912225" y="4856163"/>
          <p14:tracePt t="51390" x="8912225" y="4868863"/>
          <p14:tracePt t="51522" x="8924925" y="4868863"/>
          <p14:tracePt t="51552" x="8937625" y="4868863"/>
          <p14:tracePt t="51562" x="8950325" y="4868863"/>
          <p14:tracePt t="51900" x="9053513" y="4908550"/>
          <p14:tracePt t="51910" x="9169400" y="4946650"/>
          <p14:tracePt t="51921" x="9285288" y="4984750"/>
          <p14:tracePt t="51932" x="9402763" y="5024438"/>
          <p14:tracePt t="51949" x="9505950" y="5049838"/>
          <p14:tracePt t="51951" x="9583738" y="5062538"/>
          <p14:tracePt t="51965" x="9659938" y="5075238"/>
          <p14:tracePt t="51982" x="9725025" y="5075238"/>
          <p14:tracePt t="51984" x="9790113" y="5087938"/>
          <p14:tracePt t="51999" x="9853613" y="5087938"/>
          <p14:tracePt t="52001" x="9918700" y="5102225"/>
          <p14:tracePt t="52015" x="9983788" y="5102225"/>
          <p14:tracePt t="52032" x="10021888" y="5102225"/>
          <p14:tracePt t="52034" x="10061575" y="5102225"/>
          <p14:tracePt t="52048" x="10099675" y="5102225"/>
          <p14:tracePt t="52065" x="10152063" y="5102225"/>
          <p14:tracePt t="52082" x="10215563" y="5102225"/>
          <p14:tracePt t="52098" x="10242550" y="5102225"/>
          <p14:tracePt t="52114" x="10306050" y="5102225"/>
          <p14:tracePt t="52132" x="10331450" y="5102225"/>
          <p14:tracePt t="52134" x="10358438" y="5102225"/>
          <p14:tracePt t="52148" x="10383838" y="5102225"/>
          <p14:tracePt t="52165" x="10396538" y="5102225"/>
          <p14:tracePt t="52167" x="10421938" y="5102225"/>
          <p14:tracePt t="52181" x="10448925" y="5102225"/>
          <p14:tracePt t="52198" x="10499725" y="5087938"/>
          <p14:tracePt t="52216" x="10552113" y="5087938"/>
          <p14:tracePt t="52231" x="10577513" y="5087938"/>
          <p14:tracePt t="52248" x="10615613" y="5075238"/>
          <p14:tracePt t="52265" x="10668000" y="5062538"/>
          <p14:tracePt t="52281" x="10680700" y="5062538"/>
          <p14:tracePt t="52299" x="10706100" y="5062538"/>
          <p14:tracePt t="52301" x="10720388" y="5062538"/>
          <p14:tracePt t="52315" x="10733088" y="5049838"/>
          <p14:tracePt t="52317" x="10745788" y="5049838"/>
          <p14:tracePt t="52331" x="10758488" y="5049838"/>
          <p14:tracePt t="52350" x="10771188" y="5049838"/>
          <p14:tracePt t="52365" x="10783888" y="5049838"/>
          <p14:tracePt t="52382" x="10796588" y="5037138"/>
          <p14:tracePt t="52409" x="10796588" y="5024438"/>
          <p14:tracePt t="52429" x="10796588" y="5011738"/>
          <p14:tracePt t="52439" x="10771188" y="4997450"/>
          <p14:tracePt t="52450" x="10745788" y="4984750"/>
          <p14:tracePt t="52464" x="10668000" y="4959350"/>
          <p14:tracePt t="52482" x="10539413" y="4921250"/>
          <p14:tracePt t="52484" x="10242550" y="4843463"/>
          <p14:tracePt t="52498" x="9583738" y="4687888"/>
          <p14:tracePt t="52500" x="8847138" y="4533900"/>
          <p14:tracePt t="52514" x="8085138" y="4391025"/>
          <p14:tracePt t="52532" x="7335838" y="4275138"/>
          <p14:tracePt t="52534" x="6638925" y="4171950"/>
          <p14:tracePt t="52548" x="5940425" y="4081463"/>
          <p14:tracePt t="52564" x="4494213" y="3925888"/>
          <p14:tracePt t="52582" x="3048000" y="3797300"/>
          <p14:tracePt t="52598" x="2338388" y="3744913"/>
          <p14:tracePt t="52615" x="890588" y="3757613"/>
          <p14:tracePt t="52632" x="206375" y="3810000"/>
          <p14:tracePt t="53102" x="65088" y="4740275"/>
          <p14:tracePt t="53114" x="90488" y="4765675"/>
          <p14:tracePt t="53123" x="128588" y="4778375"/>
          <p14:tracePt t="53132" x="155575" y="4791075"/>
          <p14:tracePt t="53148" x="168275" y="4803775"/>
          <p14:tracePt t="53164" x="219075" y="4830763"/>
          <p14:tracePt t="53182" x="231775" y="4843463"/>
          <p14:tracePt t="53186" x="258763" y="4843463"/>
          <p14:tracePt t="53198" x="271463" y="4856163"/>
          <p14:tracePt t="53215" x="296863" y="4868863"/>
          <p14:tracePt t="53231" x="309563" y="4868863"/>
          <p14:tracePt t="53248" x="349250" y="4868863"/>
          <p14:tracePt t="53265" x="361950" y="4868863"/>
          <p14:tracePt t="53267" x="374650" y="4868863"/>
          <p14:tracePt t="53281" x="387350" y="4868863"/>
          <p14:tracePt t="53298" x="439738" y="4868863"/>
          <p14:tracePt t="53315" x="465138" y="4868863"/>
          <p14:tracePt t="53317" x="490538" y="4868863"/>
          <p14:tracePt t="53331" x="515938" y="4868863"/>
          <p14:tracePt t="53348" x="542925" y="4856163"/>
          <p14:tracePt t="53350" x="568325" y="4856163"/>
          <p14:tracePt t="53364" x="593725" y="4856163"/>
          <p14:tracePt t="53381" x="633413" y="4843463"/>
          <p14:tracePt t="53398" x="658813" y="4843463"/>
          <p14:tracePt t="53400" x="671513" y="4843463"/>
          <p14:tracePt t="53415" x="696913" y="4843463"/>
          <p14:tracePt t="53431" x="723900" y="4843463"/>
          <p14:tracePt t="53448" x="749300" y="4843463"/>
          <p14:tracePt t="53450" x="762000" y="4843463"/>
          <p14:tracePt t="53464" x="774700" y="4843463"/>
          <p14:tracePt t="53481" x="787400" y="4843463"/>
          <p14:tracePt t="53483" x="814388" y="4843463"/>
          <p14:tracePt t="53501" x="827088" y="4843463"/>
          <p14:tracePt t="53514" x="839788" y="4843463"/>
          <p14:tracePt t="53532" x="852488" y="4843463"/>
          <p14:tracePt t="53548" x="865188" y="4843463"/>
          <p14:tracePt t="53565" x="877888" y="4843463"/>
          <p14:tracePt t="53583" x="890588" y="4843463"/>
          <p14:tracePt t="53624" x="903288" y="4843463"/>
          <p14:tracePt t="53696" x="917575" y="4843463"/>
          <p14:tracePt t="53766" x="930275" y="4843463"/>
          <p14:tracePt t="53837" x="942975" y="4843463"/>
          <p14:tracePt t="54205" x="1008063" y="4856163"/>
          <p14:tracePt t="54217" x="1084263" y="4881563"/>
          <p14:tracePt t="54225" x="1162050" y="4908550"/>
          <p14:tracePt t="54235" x="1265238" y="4933950"/>
          <p14:tracePt t="54249" x="1368425" y="4972050"/>
          <p14:tracePt t="54266" x="1562100" y="5024438"/>
          <p14:tracePt t="54282" x="1652588" y="5037138"/>
          <p14:tracePt t="54299" x="1795463" y="5075238"/>
          <p14:tracePt t="54316" x="1885950" y="5102225"/>
          <p14:tracePt t="54332" x="1936750" y="5127625"/>
          <p14:tracePt t="54348" x="2027238" y="5153025"/>
          <p14:tracePt t="54364" x="2066925" y="5165725"/>
          <p14:tracePt t="54381" x="2130425" y="5192713"/>
          <p14:tracePt t="54398" x="2170113" y="5192713"/>
          <p14:tracePt t="54400" x="2208213" y="5218113"/>
          <p14:tracePt t="54414" x="2247900" y="5218113"/>
          <p14:tracePt t="54431" x="2324100" y="5256213"/>
          <p14:tracePt t="54449" x="2376488" y="5268913"/>
          <p14:tracePt t="54450" x="2414588" y="5281613"/>
          <p14:tracePt t="54464" x="2454275" y="5295900"/>
          <p14:tracePt t="54481" x="2532063" y="5308600"/>
          <p14:tracePt t="54498" x="2557463" y="5321300"/>
          <p14:tracePt t="54500" x="2582863" y="5321300"/>
          <p14:tracePt t="54514" x="2608263" y="5334000"/>
          <p14:tracePt t="54531" x="2647950" y="5346700"/>
          <p14:tracePt t="54548" x="2673350" y="5346700"/>
          <p14:tracePt t="54564" x="2698750" y="5359400"/>
          <p14:tracePt t="54582" x="2711450" y="5359400"/>
          <p14:tracePt t="54584" x="2725738" y="5359400"/>
          <p14:tracePt t="54598" x="2738438" y="5359400"/>
          <p14:tracePt t="54615" x="2751138" y="5372100"/>
          <p14:tracePt t="54632" x="2763838" y="5372100"/>
          <p14:tracePt t="54653" x="2776538" y="5372100"/>
          <p14:tracePt t="54684" x="2789238" y="5372100"/>
          <p14:tracePt t="54714" x="2801938" y="5372100"/>
          <p14:tracePt t="54765" x="2816225" y="5372100"/>
          <p14:tracePt t="54837" x="2828925" y="5372100"/>
          <p14:tracePt t="54878" x="2841625" y="5372100"/>
          <p14:tracePt t="54898" x="2854325" y="5372100"/>
          <p14:tracePt t="54918" x="2879725" y="5359400"/>
          <p14:tracePt t="54928" x="2892425" y="5359400"/>
          <p14:tracePt t="54938" x="2906713" y="5359400"/>
          <p14:tracePt t="54949" x="2932113" y="5346700"/>
          <p14:tracePt t="54964" x="2957513" y="5346700"/>
          <p14:tracePt t="54981" x="3009900" y="5334000"/>
          <p14:tracePt t="54999" x="3035300" y="5334000"/>
          <p14:tracePt t="55001" x="3060700" y="5321300"/>
          <p14:tracePt t="55015" x="3086100" y="5321300"/>
          <p14:tracePt t="55031" x="3138488" y="5321300"/>
          <p14:tracePt t="55048" x="3163888" y="5308600"/>
          <p14:tracePt t="55050" x="3176588" y="5308600"/>
          <p14:tracePt t="55064" x="3189288" y="5308600"/>
          <p14:tracePt t="55082" x="3216275" y="5308600"/>
          <p14:tracePt t="55098" x="3228975" y="5308600"/>
          <p14:tracePt t="55114" x="3254375" y="5308600"/>
          <p14:tracePt t="55133" x="3279775" y="5308600"/>
          <p14:tracePt t="55163" x="3294063" y="5308600"/>
          <p14:tracePt t="55183" x="3306763" y="5295900"/>
          <p14:tracePt t="55214" x="3319463" y="5295900"/>
          <p14:tracePt t="55255" x="3332163" y="5295900"/>
          <p14:tracePt t="55306" x="3344863" y="5295900"/>
          <p14:tracePt t="55398" x="3357563" y="5295900"/>
          <p14:tracePt t="55460" x="3357563" y="5281613"/>
          <p14:tracePt t="55798" x="3370263" y="5281613"/>
          <p14:tracePt t="55806" x="3397250" y="5281613"/>
          <p14:tracePt t="55816" x="3422650" y="5281613"/>
          <p14:tracePt t="55832" x="3448050" y="5281613"/>
          <p14:tracePt t="55848" x="3487738" y="5281613"/>
          <p14:tracePt t="55865" x="3513138" y="5281613"/>
          <p14:tracePt t="55866" x="3538538" y="5281613"/>
          <p14:tracePt t="55882" x="3563938" y="5281613"/>
          <p14:tracePt t="55898" x="3590925" y="5281613"/>
          <p14:tracePt t="55901" x="3616325" y="5281613"/>
          <p14:tracePt t="55914" x="3641725" y="5281613"/>
          <p14:tracePt t="55917" x="3654425" y="5281613"/>
          <p14:tracePt t="55931" x="3681413" y="5281613"/>
          <p14:tracePt t="55948" x="3694113" y="5281613"/>
          <p14:tracePt t="55950" x="3706813" y="5281613"/>
          <p14:tracePt t="55965" x="3732213" y="5281613"/>
          <p14:tracePt t="55981" x="3784600" y="5281613"/>
          <p14:tracePt t="55999" x="3810000" y="5281613"/>
          <p14:tracePt t="56001" x="3835400" y="5268913"/>
          <p14:tracePt t="56014" x="3862388" y="5268913"/>
          <p14:tracePt t="56031" x="3913188" y="5256213"/>
          <p14:tracePt t="56048" x="3938588" y="5256213"/>
          <p14:tracePt t="56051" x="3965575" y="5256213"/>
          <p14:tracePt t="56064" x="3978275" y="5256213"/>
          <p14:tracePt t="56081" x="4003675" y="5243513"/>
          <p14:tracePt t="56098" x="4029075" y="5243513"/>
          <p14:tracePt t="56114" x="4041775" y="5243513"/>
          <p14:tracePt t="56132" x="4056063" y="5243513"/>
          <p14:tracePt t="56134" x="4068763" y="5230813"/>
          <p14:tracePt t="56148" x="4081463" y="5230813"/>
          <p14:tracePt t="56165" x="4094163" y="5230813"/>
          <p14:tracePt t="56182" x="4106863" y="5230813"/>
          <p14:tracePt t="56203" x="4119563" y="5230813"/>
          <p14:tracePt t="56233" x="4132263" y="5230813"/>
          <p14:tracePt t="56284" x="4146550" y="5230813"/>
          <p14:tracePt t="56304" x="4146550" y="5218113"/>
          <p14:tracePt t="56355" x="4159250" y="5218113"/>
          <p14:tracePt t="56480" x="4159250" y="5205413"/>
          <p14:tracePt t="56745" x="4132263" y="5205413"/>
          <p14:tracePt t="56755" x="4106863" y="5205413"/>
          <p14:tracePt t="56769" x="4056063" y="5205413"/>
          <p14:tracePt t="56781" x="3938588" y="5218113"/>
          <p14:tracePt t="56798" x="3578225" y="5295900"/>
          <p14:tracePt t="56815" x="3113088" y="5399088"/>
          <p14:tracePt t="56831" x="2892425" y="5449888"/>
          <p14:tracePt t="56848" x="2570163" y="5527675"/>
          <p14:tracePt t="56866" x="2401888" y="5565775"/>
          <p14:tracePt t="56881" x="2338388" y="5580063"/>
          <p14:tracePt t="56898" x="2260600" y="5592763"/>
          <p14:tracePt t="56915" x="2220913" y="5605463"/>
          <p14:tracePt t="56917" x="2182813" y="5605463"/>
          <p14:tracePt t="56931" x="2157413" y="5618163"/>
          <p14:tracePt t="56948" x="2105025" y="5630863"/>
          <p14:tracePt t="56965" x="2079625" y="5630863"/>
          <p14:tracePt t="56967" x="2066925" y="5630863"/>
          <p14:tracePt t="56981" x="2039938" y="5643563"/>
          <p14:tracePt t="56999" x="2014538" y="5643563"/>
          <p14:tracePt t="57014" x="1989138" y="5656263"/>
          <p14:tracePt t="57031" x="1949450" y="5656263"/>
          <p14:tracePt t="57049" x="1911350" y="5670550"/>
          <p14:tracePt t="57065" x="1898650" y="5683250"/>
          <p14:tracePt t="57082" x="1873250" y="5683250"/>
          <p14:tracePt t="57084" x="1846263" y="5683250"/>
          <p14:tracePt t="57098" x="1833563" y="5695950"/>
          <p14:tracePt t="57101" x="1808163" y="5695950"/>
          <p14:tracePt t="57114" x="1795463" y="5695950"/>
          <p14:tracePt t="57131" x="1782763" y="5695950"/>
          <p14:tracePt t="57148" x="1770063" y="5708650"/>
          <p14:tracePt t="57165" x="1755775" y="5708650"/>
          <p14:tracePt t="57182" x="1743075" y="5708650"/>
          <p14:tracePt t="57184" x="1730375" y="5708650"/>
          <p14:tracePt t="57203" x="1717675" y="5708650"/>
          <p14:tracePt t="57234" x="1704975" y="5708650"/>
          <p14:tracePt t="57274" x="1692275" y="5708650"/>
          <p14:tracePt t="57325" x="1679575" y="5708650"/>
          <p14:tracePt t="57803" x="1665288" y="5708650"/>
          <p14:tracePt t="57885" x="1652588" y="5708650"/>
          <p14:tracePt t="57926" x="1639888" y="5708650"/>
          <p14:tracePt t="57946" x="1627188" y="5708650"/>
          <p14:tracePt t="57966" x="1614488" y="5708650"/>
          <p14:tracePt t="57987" x="1601788" y="5708650"/>
          <p14:tracePt t="58335" x="1524000" y="5734050"/>
          <p14:tracePt t="58345" x="1458913" y="5746750"/>
          <p14:tracePt t="58355" x="1395413" y="5759450"/>
          <p14:tracePt t="58366" x="1330325" y="5773738"/>
          <p14:tracePt t="58381" x="1277938" y="5786438"/>
          <p14:tracePt t="58398" x="1201738" y="5799138"/>
          <p14:tracePt t="58415" x="1136650" y="5811838"/>
          <p14:tracePt t="58431" x="1123950" y="5811838"/>
          <p14:tracePt t="58447" x="1084263" y="5811838"/>
          <p14:tracePt t="58464" x="1071563" y="5824538"/>
          <p14:tracePt t="58481" x="1058863" y="5824538"/>
          <p14:tracePt t="58498" x="1046163" y="5824538"/>
          <p14:tracePt t="58514" x="1033463" y="5824538"/>
          <p14:tracePt t="58516" x="1020763" y="5837238"/>
          <p14:tracePt t="58538" x="1008063" y="5837238"/>
          <p14:tracePt t="58558" x="993775" y="5837238"/>
          <p14:tracePt t="58589" x="981075" y="5837238"/>
          <p14:tracePt t="58701" x="993775" y="5837238"/>
          <p14:tracePt t="58712" x="1020763" y="5837238"/>
          <p14:tracePt t="58722" x="1033463" y="5837238"/>
          <p14:tracePt t="58732" x="1058863" y="5837238"/>
          <p14:tracePt t="58748" x="1084263" y="5837238"/>
          <p14:tracePt t="58764" x="1136650" y="5824538"/>
          <p14:tracePt t="58781" x="1162050" y="5824538"/>
          <p14:tracePt t="58783" x="1187450" y="5824538"/>
          <p14:tracePt t="58797" x="1214438" y="5811838"/>
          <p14:tracePt t="58814" x="1252538" y="5811838"/>
          <p14:tracePt t="58816" x="1265238" y="5811838"/>
          <p14:tracePt t="58831" x="1292225" y="5799138"/>
          <p14:tracePt t="58848" x="1343025" y="5799138"/>
          <p14:tracePt t="58865" x="1368425" y="5786438"/>
          <p14:tracePt t="58867" x="1382713" y="5786438"/>
          <p14:tracePt t="58884" x="1395413" y="5786438"/>
          <p14:tracePt t="58886" x="1420813" y="5773738"/>
          <p14:tracePt t="58898" x="1433513" y="5773738"/>
          <p14:tracePt t="58915" x="1446213" y="5773738"/>
          <p14:tracePt t="58931" x="1458913" y="5773738"/>
          <p14:tracePt t="59252" x="1485900" y="5759450"/>
          <p14:tracePt t="59263" x="1524000" y="5759450"/>
          <p14:tracePt t="59273" x="1549400" y="5746750"/>
          <p14:tracePt t="59283" x="1589088" y="5746750"/>
          <p14:tracePt t="59298" x="1614488" y="5734050"/>
          <p14:tracePt t="59314" x="1639888" y="5734050"/>
          <p14:tracePt t="59316" x="1679575" y="5721350"/>
          <p14:tracePt t="59331" x="1704975" y="5721350"/>
          <p14:tracePt t="59348" x="1743075" y="5708650"/>
          <p14:tracePt t="59365" x="1770063" y="5708650"/>
          <p14:tracePt t="59367" x="1782763" y="5708650"/>
          <p14:tracePt t="59381" x="1808163" y="5708650"/>
          <p14:tracePt t="59398" x="1860550" y="5695950"/>
          <p14:tracePt t="59415" x="1873250" y="5695950"/>
          <p14:tracePt t="59417" x="1898650" y="5695950"/>
          <p14:tracePt t="59431" x="1924050" y="5695950"/>
          <p14:tracePt t="59448" x="1989138" y="5683250"/>
          <p14:tracePt t="59464" x="2014538" y="5683250"/>
          <p14:tracePt t="59466" x="2039938" y="5683250"/>
          <p14:tracePt t="59481" x="2079625" y="5683250"/>
          <p14:tracePt t="59498" x="2105025" y="5683250"/>
          <p14:tracePt t="59500" x="2144713" y="5670550"/>
          <p14:tracePt t="59514" x="2182813" y="5670550"/>
          <p14:tracePt t="59531" x="2260600" y="5670550"/>
          <p14:tracePt t="59548" x="2286000" y="5656263"/>
          <p14:tracePt t="59550" x="2324100" y="5656263"/>
          <p14:tracePt t="59564" x="2351088" y="5656263"/>
          <p14:tracePt t="59581" x="2401888" y="5656263"/>
          <p14:tracePt t="59598" x="2427288" y="5643563"/>
          <p14:tracePt t="59600" x="2466975" y="5643563"/>
          <p14:tracePt t="59614" x="2492375" y="5630863"/>
          <p14:tracePt t="59631" x="2570163" y="5618163"/>
          <p14:tracePt t="59648" x="2608263" y="5605463"/>
          <p14:tracePt t="59650" x="2647950" y="5592763"/>
          <p14:tracePt t="59664" x="2686050" y="5592763"/>
          <p14:tracePt t="59681" x="2711450" y="5580063"/>
          <p14:tracePt t="59683" x="2751138" y="5565775"/>
          <p14:tracePt t="59698" x="2789238" y="5565775"/>
          <p14:tracePt t="59714" x="2867025" y="5553075"/>
          <p14:tracePt t="59731" x="2906713" y="5540375"/>
          <p14:tracePt t="59733" x="2932113" y="5540375"/>
          <p14:tracePt t="59748" x="2970213" y="5527675"/>
          <p14:tracePt t="59764" x="3035300" y="5527675"/>
          <p14:tracePt t="59781" x="3060700" y="5527675"/>
          <p14:tracePt t="59783" x="3100388" y="5527675"/>
          <p14:tracePt t="59797" x="3125788" y="5527675"/>
          <p14:tracePt t="59814" x="3216275" y="5527675"/>
          <p14:tracePt t="59831" x="3241675" y="5527675"/>
          <p14:tracePt t="59833" x="3294063" y="5527675"/>
          <p14:tracePt t="59848" x="3319463" y="5540375"/>
          <p14:tracePt t="59864" x="3357563" y="5540375"/>
          <p14:tracePt t="59867" x="3397250" y="5540375"/>
          <p14:tracePt t="59881" x="3422650" y="5553075"/>
          <p14:tracePt t="59897" x="3473450" y="5553075"/>
          <p14:tracePt t="59914" x="3513138" y="5553075"/>
          <p14:tracePt t="60254" x="3563938" y="5565775"/>
          <p14:tracePt t="60265" x="3616325" y="5580063"/>
          <p14:tracePt t="60274" x="3681413" y="5592763"/>
          <p14:tracePt t="60284" x="3732213" y="5605463"/>
          <p14:tracePt t="60299" x="3797300" y="5605463"/>
          <p14:tracePt t="60314" x="3887788" y="5618163"/>
          <p14:tracePt t="60332" x="3938588" y="5618163"/>
          <p14:tracePt t="60334" x="3978275" y="5630863"/>
          <p14:tracePt t="60348" x="4003675" y="5630863"/>
          <p14:tracePt t="60365" x="4029075" y="5643563"/>
          <p14:tracePt t="60368" x="4068763" y="5643563"/>
          <p14:tracePt t="60381" x="4094163" y="5643563"/>
          <p14:tracePt t="60398" x="4132263" y="5643563"/>
          <p14:tracePt t="60415" x="4159250" y="5656263"/>
          <p14:tracePt t="60417" x="4184650" y="5656263"/>
          <p14:tracePt t="60431" x="4210050" y="5656263"/>
          <p14:tracePt t="60448" x="4275138" y="5670550"/>
          <p14:tracePt t="60465" x="4300538" y="5670550"/>
          <p14:tracePt t="60467" x="4325938" y="5670550"/>
          <p14:tracePt t="60481" x="4352925" y="5683250"/>
          <p14:tracePt t="60498" x="4416425" y="5683250"/>
          <p14:tracePt t="60514" x="4443413" y="5683250"/>
          <p14:tracePt t="60517" x="4468813" y="5683250"/>
          <p14:tracePt t="60531" x="4506913" y="5683250"/>
          <p14:tracePt t="60549" x="4559300" y="5683250"/>
          <p14:tracePt t="60565" x="4584700" y="5683250"/>
          <p14:tracePt t="60581" x="4649788" y="5683250"/>
          <p14:tracePt t="60598" x="4727575" y="5683250"/>
          <p14:tracePt t="60615" x="4752975" y="5683250"/>
          <p14:tracePt t="60631" x="4818063" y="5670550"/>
          <p14:tracePt t="60649" x="4856163" y="5670550"/>
          <p14:tracePt t="60651" x="4881563" y="5670550"/>
          <p14:tracePt t="60665" x="4921250" y="5656263"/>
          <p14:tracePt t="60681" x="4946650" y="5656263"/>
          <p14:tracePt t="60683" x="4984750" y="5656263"/>
          <p14:tracePt t="60698" x="5011738" y="5643563"/>
          <p14:tracePt t="60714" x="5062538" y="5630863"/>
          <p14:tracePt t="60731" x="5087938" y="5630863"/>
          <p14:tracePt t="60733" x="5114925" y="5630863"/>
          <p14:tracePt t="60748" x="5140325" y="5618163"/>
          <p14:tracePt t="60764" x="5178425" y="5605463"/>
          <p14:tracePt t="60782" x="5218113" y="5605463"/>
          <p14:tracePt t="60798" x="5230813" y="5605463"/>
          <p14:tracePt t="60814" x="5268913" y="5592763"/>
          <p14:tracePt t="60831" x="5281613" y="5592763"/>
          <p14:tracePt t="60833" x="5308600" y="5592763"/>
          <p14:tracePt t="60848" x="5308600" y="5580063"/>
          <p14:tracePt t="60865" x="5334000" y="5580063"/>
          <p14:tracePt t="60881" x="5346700" y="5580063"/>
          <p14:tracePt t="60884" x="5359400" y="5580063"/>
          <p14:tracePt t="60898" x="5372100" y="5565775"/>
          <p14:tracePt t="60915" x="5386388" y="5565775"/>
          <p14:tracePt t="60931" x="5399088" y="5565775"/>
          <p14:tracePt t="60948" x="5411788" y="5565775"/>
          <p14:tracePt t="60964" x="5424488" y="5565775"/>
          <p14:tracePt t="60966" x="5424488" y="5553075"/>
          <p14:tracePt t="60981" x="5437188" y="5553075"/>
          <p14:tracePt t="60998" x="5449888" y="5553075"/>
          <p14:tracePt t="61027" x="5462588" y="5553075"/>
          <p14:tracePt t="61078" x="5475288" y="5553075"/>
          <p14:tracePt t="61558" x="5527675" y="5553075"/>
          <p14:tracePt t="61568" x="5580063" y="5553075"/>
          <p14:tracePt t="61578" x="5630863" y="5553075"/>
          <p14:tracePt t="61588" x="5695950" y="5553075"/>
          <p14:tracePt t="61600" x="5773738" y="5553075"/>
          <p14:tracePt t="61615" x="5837238" y="5553075"/>
          <p14:tracePt t="61631" x="5967413" y="5553075"/>
          <p14:tracePt t="61648" x="6083300" y="5553075"/>
          <p14:tracePt t="61665" x="6121400" y="5553075"/>
          <p14:tracePt t="61681" x="6211888" y="5553075"/>
          <p14:tracePt t="61698" x="6251575" y="5553075"/>
          <p14:tracePt t="61700" x="6276975" y="5553075"/>
          <p14:tracePt t="61715" x="6302375" y="5553075"/>
          <p14:tracePt t="61731" x="6327775" y="5553075"/>
          <p14:tracePt t="61734" x="6354763" y="5553075"/>
          <p14:tracePt t="61748" x="6380163" y="5553075"/>
          <p14:tracePt t="61764" x="6418263" y="5553075"/>
          <p14:tracePt t="61782" x="6432550" y="5553075"/>
          <p14:tracePt t="61784" x="6457950" y="5553075"/>
          <p14:tracePt t="61798" x="6483350" y="5553075"/>
          <p14:tracePt t="61814" x="6521450" y="5553075"/>
          <p14:tracePt t="61832" x="6548438" y="5553075"/>
          <p14:tracePt t="61834" x="6561138" y="5553075"/>
          <p14:tracePt t="61848" x="6586538" y="5553075"/>
          <p14:tracePt t="61864" x="6611938" y="5553075"/>
          <p14:tracePt t="61867" x="6626225" y="5553075"/>
          <p14:tracePt t="61881" x="6651625" y="5553075"/>
          <p14:tracePt t="61884" x="6664325" y="5553075"/>
          <p14:tracePt t="61897" x="6677025" y="5553075"/>
          <p14:tracePt t="61915" x="6702425" y="5553075"/>
          <p14:tracePt t="61917" x="6716713" y="5553075"/>
          <p14:tracePt t="61931" x="6742113" y="5553075"/>
          <p14:tracePt t="61948" x="6767513" y="5553075"/>
          <p14:tracePt t="61965" x="6780213" y="5553075"/>
          <p14:tracePt t="61967" x="6792913" y="5553075"/>
          <p14:tracePt t="61982" x="6805613" y="5540375"/>
          <p14:tracePt t="61998" x="6832600" y="5540375"/>
          <p14:tracePt t="62014" x="6845300" y="5540375"/>
          <p14:tracePt t="62017" x="6858000" y="5540375"/>
          <p14:tracePt t="62037" x="6870700" y="5540375"/>
          <p14:tracePt t="62049" x="6883400" y="5527675"/>
          <p14:tracePt t="62064" x="6896100" y="5527675"/>
          <p14:tracePt t="62067" x="6910388" y="5527675"/>
          <p14:tracePt t="62081" x="6923088" y="5527675"/>
          <p14:tracePt t="62098" x="6935788" y="5527675"/>
          <p14:tracePt t="62100" x="6948488" y="5527675"/>
          <p14:tracePt t="62114" x="6961188" y="5527675"/>
          <p14:tracePt t="62131" x="6986588" y="5527675"/>
          <p14:tracePt t="62149" x="6999288" y="5527675"/>
          <p14:tracePt t="62165" x="7013575" y="5527675"/>
          <p14:tracePt t="62182" x="7026275" y="5527675"/>
          <p14:tracePt t="62198" x="7038975" y="5527675"/>
          <p14:tracePt t="62215" x="7051675" y="5527675"/>
          <p14:tracePt t="62231" x="7064375" y="5527675"/>
          <p14:tracePt t="62247" x="7077075" y="5527675"/>
          <p14:tracePt t="62264" x="7089775" y="5527675"/>
          <p14:tracePt t="62281" x="7104063" y="5527675"/>
          <p14:tracePt t="62298" x="7116763" y="5527675"/>
          <p14:tracePt t="62322" x="7129463" y="5527675"/>
          <p14:tracePt t="62353" x="7142163" y="5527675"/>
          <p14:tracePt t="62711" x="7167563" y="5540375"/>
          <p14:tracePt t="62722" x="7194550" y="5553075"/>
          <p14:tracePt t="62734" x="7219950" y="5553075"/>
          <p14:tracePt t="62750" x="7245350" y="5565775"/>
          <p14:tracePt t="62753" x="7270750" y="5565775"/>
          <p14:tracePt t="62765" x="7297738" y="5580063"/>
          <p14:tracePt t="62782" x="7323138" y="5580063"/>
          <p14:tracePt t="62784" x="7348538" y="5592763"/>
          <p14:tracePt t="62799" x="7361238" y="5592763"/>
          <p14:tracePt t="62801" x="7388225" y="5592763"/>
          <p14:tracePt t="62814" x="7400925" y="5592763"/>
          <p14:tracePt t="62832" x="7413625" y="5605463"/>
          <p14:tracePt t="62834" x="7426325" y="5605463"/>
          <p14:tracePt t="62848" x="7439025" y="5605463"/>
          <p14:tracePt t="62864" x="7464425" y="5605463"/>
          <p14:tracePt t="62881" x="7478713" y="5618163"/>
          <p14:tracePt t="62883" x="7491413" y="5618163"/>
          <p14:tracePt t="62898" x="7504113" y="5618163"/>
          <p14:tracePt t="62914" x="7516813" y="5618163"/>
          <p14:tracePt t="62917" x="7529513" y="5618163"/>
          <p14:tracePt t="62931" x="7542213" y="5618163"/>
          <p14:tracePt t="62948" x="7594600" y="5618163"/>
          <p14:tracePt t="62965" x="7607300" y="5618163"/>
          <p14:tracePt t="62967" x="7632700" y="5618163"/>
          <p14:tracePt t="62981" x="7645400" y="5618163"/>
          <p14:tracePt t="62998" x="7685088" y="5618163"/>
          <p14:tracePt t="63015" x="7710488" y="5618163"/>
          <p14:tracePt t="63017" x="7723188" y="5618163"/>
          <p14:tracePt t="63032" x="7748588" y="5618163"/>
          <p14:tracePt t="63048" x="7788275" y="5618163"/>
          <p14:tracePt t="63064" x="7800975" y="5618163"/>
          <p14:tracePt t="63067" x="7813675" y="5618163"/>
          <p14:tracePt t="63082" x="7826375" y="5618163"/>
          <p14:tracePt t="63098" x="7839075" y="5618163"/>
          <p14:tracePt t="63100" x="7851775" y="5618163"/>
          <p14:tracePt t="63115" x="7866063" y="5618163"/>
          <p14:tracePt t="63132" x="7891463" y="5605463"/>
          <p14:tracePt t="63149" x="7904163" y="5605463"/>
          <p14:tracePt t="63165" x="7916863" y="5605463"/>
          <p14:tracePt t="63181" x="7929563" y="5592763"/>
          <p14:tracePt t="63198" x="7942263" y="5592763"/>
          <p14:tracePt t="63214" x="7956550" y="5592763"/>
          <p14:tracePt t="63231" x="7969250" y="5592763"/>
          <p14:tracePt t="63248" x="7981950" y="5580063"/>
          <p14:tracePt t="63265" x="7994650" y="5580063"/>
          <p14:tracePt t="63281" x="8007350" y="5580063"/>
          <p14:tracePt t="63298" x="8020050" y="5580063"/>
          <p14:tracePt t="63315" x="8032750" y="5580063"/>
          <p14:tracePt t="63333" x="8045450" y="5580063"/>
          <p14:tracePt t="63353" x="8059738" y="5580063"/>
          <p14:tracePt t="63373" x="8072438" y="5580063"/>
          <p14:tracePt t="63382" x="8085138" y="5580063"/>
          <p14:tracePt t="63404" x="8097838" y="5580063"/>
          <p14:tracePt t="63415" x="8110538" y="5580063"/>
          <p14:tracePt t="63431" x="8123238" y="5565775"/>
          <p14:tracePt t="63433" x="8135938" y="5565775"/>
          <p14:tracePt t="63448" x="8150225" y="5565775"/>
          <p14:tracePt t="63466" x="8162925" y="5565775"/>
          <p14:tracePt t="63481" x="8175625" y="5565775"/>
          <p14:tracePt t="63498" x="8201025" y="5565775"/>
          <p14:tracePt t="63515" x="8213725" y="5565775"/>
          <p14:tracePt t="63517" x="8226425" y="5565775"/>
          <p14:tracePt t="63531" x="8240713" y="5565775"/>
          <p14:tracePt t="63548" x="8266113" y="5553075"/>
          <p14:tracePt t="63564" x="8278813" y="5553075"/>
          <p14:tracePt t="63566" x="8291513" y="5553075"/>
          <p14:tracePt t="63587" x="8304213" y="5553075"/>
          <p14:tracePt t="63599" x="8316913" y="5553075"/>
          <p14:tracePt t="63618" x="8329613" y="5553075"/>
          <p14:tracePt t="63632" x="8343900" y="5553075"/>
          <p14:tracePt t="63661" x="8356600" y="5553075"/>
          <p14:tracePt t="64037" x="8407400" y="5553075"/>
          <p14:tracePt t="64048" x="8447088" y="5553075"/>
          <p14:tracePt t="64058" x="8497888" y="5565775"/>
          <p14:tracePt t="64066" x="8550275" y="5565775"/>
          <p14:tracePt t="64081" x="8575675" y="5580063"/>
          <p14:tracePt t="64098" x="8613775" y="5580063"/>
          <p14:tracePt t="64101" x="8628063" y="5580063"/>
          <p14:tracePt t="64114" x="8653463" y="5580063"/>
          <p14:tracePt t="64117" x="8666163" y="5580063"/>
          <p14:tracePt t="64132" x="8678863" y="5580063"/>
          <p14:tracePt t="64148" x="8691563" y="5580063"/>
          <p14:tracePt t="64150" x="8718550" y="5580063"/>
          <p14:tracePt t="64165" x="8731250" y="5580063"/>
          <p14:tracePt t="64181" x="8756650" y="5580063"/>
          <p14:tracePt t="64198" x="8769350" y="5580063"/>
          <p14:tracePt t="64201" x="8782050" y="5580063"/>
          <p14:tracePt t="64215" x="8794750" y="5580063"/>
          <p14:tracePt t="64231" x="8821738" y="5580063"/>
          <p14:tracePt t="64248" x="8834438" y="5580063"/>
          <p14:tracePt t="64250" x="8847138" y="5580063"/>
          <p14:tracePt t="64271" x="8859838" y="5580063"/>
          <p14:tracePt t="64283" x="8872538" y="5580063"/>
          <p14:tracePt t="64299" x="8885238" y="5580063"/>
          <p14:tracePt t="64315" x="8897938" y="5580063"/>
          <p14:tracePt t="64333" x="8912225" y="5580063"/>
          <p14:tracePt t="64348" x="8924925" y="5580063"/>
          <p14:tracePt t="64372" x="8937625" y="5580063"/>
          <p14:tracePt t="64393" x="8950325" y="5580063"/>
          <p14:tracePt t="64444" x="8963025" y="5580063"/>
          <p14:tracePt t="64485" x="8963025" y="5565775"/>
          <p14:tracePt t="65200" x="8950325" y="5565775"/>
          <p14:tracePt t="65331" x="8937625" y="5565775"/>
          <p14:tracePt t="65394" x="8924925" y="5565775"/>
          <p14:tracePt t="65404" x="8912225" y="5565775"/>
          <p14:tracePt t="65415" x="8897938" y="5565775"/>
          <p14:tracePt t="65432" x="8885238" y="5565775"/>
          <p14:tracePt t="65434" x="8872538" y="5565775"/>
          <p14:tracePt t="65448" x="8859838" y="5565775"/>
          <p14:tracePt t="65465" x="8847138" y="5565775"/>
          <p14:tracePt t="65821" x="8718550" y="5527675"/>
          <p14:tracePt t="65832" x="8523288" y="5502275"/>
          <p14:tracePt t="65842" x="8240713" y="5475288"/>
          <p14:tracePt t="65852" x="8020050" y="5462588"/>
          <p14:tracePt t="65865" x="7826375" y="5462588"/>
          <p14:tracePt t="65882" x="7672388" y="5462588"/>
          <p14:tracePt t="65884" x="7554913" y="5462588"/>
          <p14:tracePt t="65898" x="7439025" y="5462588"/>
          <p14:tracePt t="65915" x="7245350" y="5489575"/>
          <p14:tracePt t="65932" x="7064375" y="5514975"/>
          <p14:tracePt t="65948" x="6973888" y="5527675"/>
          <p14:tracePt t="65964" x="6883400" y="5540375"/>
          <p14:tracePt t="65967" x="6792913" y="5553075"/>
          <p14:tracePt t="65982" x="6689725" y="5553075"/>
          <p14:tracePt t="65985" x="6611938" y="5565775"/>
          <p14:tracePt t="65998" x="6535738" y="5580063"/>
          <p14:tracePt t="66015" x="6457950" y="5605463"/>
          <p14:tracePt t="66018" x="6392863" y="5618163"/>
          <p14:tracePt t="66031" x="6315075" y="5630863"/>
          <p14:tracePt t="66033" x="6237288" y="5643563"/>
          <p14:tracePt t="66048" x="6148388" y="5670550"/>
          <p14:tracePt t="66065" x="6083300" y="5683250"/>
          <p14:tracePt t="66067" x="6005513" y="5708650"/>
          <p14:tracePt t="66082" x="5927725" y="5734050"/>
          <p14:tracePt t="66098" x="5799138" y="5773738"/>
          <p14:tracePt t="66116" x="5746750" y="5799138"/>
          <p14:tracePt t="66434" x="5618163" y="5773738"/>
          <p14:tracePt t="66444" x="4946650" y="5630863"/>
          <p14:tracePt t="66454" x="4146550" y="5502275"/>
          <p14:tracePt t="66466" x="3384550" y="5411788"/>
          <p14:tracePt t="66481" x="2711450" y="5372100"/>
          <p14:tracePt t="66498" x="2054225" y="5359400"/>
          <p14:tracePt t="66516" x="1770063" y="5372100"/>
          <p14:tracePt t="66518" x="1549400" y="5386388"/>
          <p14:tracePt t="66531" x="1317625" y="5411788"/>
          <p14:tracePt t="66534" x="1084263" y="5437188"/>
          <p14:tracePt t="66548" x="877888" y="5462588"/>
          <p14:tracePt t="66565" x="490538" y="5553075"/>
          <p14:tracePt t="66581" x="258763" y="5618163"/>
          <p14:tracePt t="67091" x="555625" y="6302375"/>
          <p14:tracePt t="67100" x="696913" y="6289675"/>
          <p14:tracePt t="67115" x="827088" y="6289675"/>
          <p14:tracePt t="67117" x="917575" y="6276975"/>
          <p14:tracePt t="67131" x="993775" y="6276975"/>
          <p14:tracePt t="67148" x="1123950" y="6251575"/>
          <p14:tracePt t="67164" x="1187450" y="6237288"/>
          <p14:tracePt t="67166" x="1239838" y="6237288"/>
          <p14:tracePt t="67181" x="1292225" y="6224588"/>
          <p14:tracePt t="67198" x="1330325" y="6224588"/>
          <p14:tracePt t="67200" x="1355725" y="6211888"/>
          <p14:tracePt t="67215" x="1382713" y="6211888"/>
          <p14:tracePt t="67231" x="1420813" y="6199188"/>
          <p14:tracePt t="67248" x="1446213" y="6186488"/>
          <p14:tracePt t="67264" x="1458913" y="6186488"/>
          <p14:tracePt t="67281" x="1471613" y="6186488"/>
          <p14:tracePt t="67298" x="1485900" y="6186488"/>
          <p14:tracePt t="67300" x="1498600" y="6173788"/>
          <p14:tracePt t="67320" x="1511300" y="6173788"/>
          <p14:tracePt t="67341" x="1524000" y="6173788"/>
          <p14:tracePt t="67361" x="1524000" y="6161088"/>
          <p14:tracePt t="67371" x="1536700" y="6161088"/>
          <p14:tracePt t="67402" x="1549400" y="6161088"/>
          <p14:tracePt t="67432" x="1562100" y="6148388"/>
          <p14:tracePt t="67453" x="1576388" y="6134100"/>
          <p14:tracePt t="67463" x="1589088" y="6134100"/>
          <p14:tracePt t="67473" x="1601788" y="6121400"/>
          <p14:tracePt t="67483" x="1614488" y="6121400"/>
          <p14:tracePt t="67498" x="1627188" y="6108700"/>
          <p14:tracePt t="67514" x="1639888" y="6096000"/>
          <p14:tracePt t="67516" x="1652588" y="6083300"/>
          <p14:tracePt t="67531" x="1665288" y="6070600"/>
          <p14:tracePt t="67548" x="1704975" y="6043613"/>
          <p14:tracePt t="67565" x="1730375" y="6018213"/>
          <p14:tracePt t="67567" x="1755775" y="6005513"/>
          <p14:tracePt t="67582" x="1770063" y="5992813"/>
          <p14:tracePt t="67598" x="1808163" y="5967413"/>
          <p14:tracePt t="67615" x="1820863" y="5954713"/>
          <p14:tracePt t="67617" x="1833563" y="5954713"/>
          <p14:tracePt t="67631" x="1846263" y="5940425"/>
          <p14:tracePt t="67648" x="1873250" y="5927725"/>
          <p14:tracePt t="67665" x="1873250" y="5915025"/>
          <p14:tracePt t="67667" x="1885950" y="5915025"/>
          <p14:tracePt t="67687" x="1898650" y="5902325"/>
          <p14:tracePt t="68098" x="1936750" y="5902325"/>
          <p14:tracePt t="68106" x="1963738" y="5902325"/>
          <p14:tracePt t="68116" x="1989138" y="5902325"/>
          <p14:tracePt t="68132" x="2014538" y="5902325"/>
          <p14:tracePt t="68149" x="2039938" y="5902325"/>
          <p14:tracePt t="68165" x="2054225" y="5902325"/>
          <p14:tracePt t="68168" x="2066925" y="5902325"/>
          <p14:tracePt t="68181" x="2079625" y="5902325"/>
          <p14:tracePt t="68199" x="2092325" y="5902325"/>
          <p14:tracePt t="68215" x="2105025" y="5902325"/>
          <p14:tracePt t="68232" x="2117725" y="5902325"/>
          <p14:tracePt t="68250" x="2130425" y="5902325"/>
          <p14:tracePt t="68270" x="2144713" y="5902325"/>
          <p14:tracePt t="68289" x="2157413" y="5902325"/>
          <p14:tracePt t="68310" x="2170113" y="5902325"/>
          <p14:tracePt t="68320" x="2182813" y="5902325"/>
          <p14:tracePt t="68331" x="2195513" y="5902325"/>
          <p14:tracePt t="68348" x="2208213" y="5902325"/>
          <p14:tracePt t="68350" x="2233613" y="5915025"/>
          <p14:tracePt t="68365" x="2273300" y="5915025"/>
          <p14:tracePt t="68383" x="2389188" y="5927725"/>
          <p14:tracePt t="68398" x="2479675" y="5927725"/>
          <p14:tracePt t="68401" x="2635250" y="5927725"/>
          <p14:tracePt t="68414" x="2841625" y="5940425"/>
          <p14:tracePt t="68431" x="3151188" y="5940425"/>
          <p14:tracePt t="68433" x="3409950" y="5940425"/>
          <p14:tracePt t="68448" x="3641725" y="5940425"/>
          <p14:tracePt t="68464" x="4041775" y="5940425"/>
          <p14:tracePt t="68482" x="4287838" y="5940425"/>
          <p14:tracePt t="68498" x="4378325" y="5927725"/>
          <p14:tracePt t="68514" x="4494213" y="5915025"/>
          <p14:tracePt t="68531" x="4546600" y="5915025"/>
          <p14:tracePt t="68533" x="4572000" y="5915025"/>
          <p14:tracePt t="68547" x="4597400" y="5915025"/>
          <p14:tracePt t="68565" x="4624388" y="5902325"/>
          <p14:tracePt t="68567" x="4649788" y="5902325"/>
          <p14:tracePt t="68582" x="4662488" y="5902325"/>
          <p14:tracePt t="68607" x="4700588" y="5902325"/>
          <p14:tracePt t="68617" x="4713288" y="5902325"/>
          <p14:tracePt t="68631" x="4727575" y="5902325"/>
          <p14:tracePt t="68648" x="4740275" y="5902325"/>
          <p14:tracePt t="68665" x="4752975" y="5902325"/>
          <p14:tracePt t="68687" x="4765675" y="5889625"/>
          <p14:tracePt t="68717" x="4778375" y="5889625"/>
          <p14:tracePt t="68769" x="4791075" y="5889625"/>
          <p14:tracePt t="68779" x="4791075" y="5876925"/>
          <p14:tracePt t="68953" x="4791075" y="5864225"/>
          <p14:tracePt t="69239" x="4791075" y="5849938"/>
          <p14:tracePt t="69269" x="4778375" y="5849938"/>
          <p14:tracePt t="69280" x="4765675" y="5837238"/>
          <p14:tracePt t="69289" x="4740275" y="5837238"/>
          <p14:tracePt t="69300" x="4687888" y="5824538"/>
          <p14:tracePt t="69315" x="4624388" y="5799138"/>
          <p14:tracePt t="69332" x="4430713" y="5759450"/>
          <p14:tracePt t="69349" x="4184650" y="5721350"/>
          <p14:tracePt t="69365" x="4056063" y="5708650"/>
          <p14:tracePt t="69382" x="3951288" y="5695950"/>
          <p14:tracePt t="69384" x="3835400" y="5695950"/>
          <p14:tracePt t="69398" x="3732213" y="5683250"/>
          <p14:tracePt t="69400" x="3641725" y="5683250"/>
          <p14:tracePt t="69415" x="3538538" y="5683250"/>
          <p14:tracePt t="69432" x="3448050" y="5683250"/>
          <p14:tracePt t="69434" x="3344863" y="5683250"/>
          <p14:tracePt t="69448" x="3254375" y="5695950"/>
          <p14:tracePt t="69464" x="3073400" y="5721350"/>
          <p14:tracePt t="69482" x="2892425" y="5734050"/>
          <p14:tracePt t="69498" x="2816225" y="5746750"/>
          <p14:tracePt t="69515" x="2660650" y="5773738"/>
          <p14:tracePt t="69531" x="2582863" y="5786438"/>
          <p14:tracePt t="69533" x="2517775" y="5786438"/>
          <p14:tracePt t="69548" x="2441575" y="5799138"/>
          <p14:tracePt t="69565" x="2351088" y="5811838"/>
          <p14:tracePt t="69567" x="2260600" y="5824538"/>
          <p14:tracePt t="69582" x="2170113" y="5849938"/>
          <p14:tracePt t="69585" x="2079625" y="5876925"/>
          <p14:tracePt t="69598" x="1989138" y="5902325"/>
          <p14:tracePt t="69615" x="1924050" y="5915025"/>
          <p14:tracePt t="69617" x="1860550" y="5927725"/>
          <p14:tracePt t="69632" x="1808163" y="5940425"/>
          <p14:tracePt t="69634" x="1755775" y="5954713"/>
          <p14:tracePt t="69648" x="1730375" y="5967413"/>
          <p14:tracePt t="69665" x="1692275" y="5980113"/>
          <p14:tracePt t="69667" x="1665288" y="5992813"/>
          <p14:tracePt t="69682" x="1639888" y="5992813"/>
          <p14:tracePt t="69698" x="1589088" y="6018213"/>
          <p14:tracePt t="69715" x="1576388" y="6018213"/>
          <p14:tracePt t="69717" x="1549400" y="6030913"/>
          <p14:tracePt t="69731" x="1536700" y="6030913"/>
          <p14:tracePt t="69748" x="1511300" y="6043613"/>
          <p14:tracePt t="69750" x="1498600" y="6043613"/>
          <p14:tracePt t="69764" x="1485900" y="6057900"/>
          <p14:tracePt t="69766" x="1458913" y="6057900"/>
          <p14:tracePt t="69781" x="1458913" y="6070600"/>
          <p14:tracePt t="69798" x="1446213" y="6070600"/>
          <p14:tracePt t="69800" x="1433513" y="6070600"/>
          <p14:tracePt t="69815" x="1433513" y="6083300"/>
          <p14:tracePt t="69831" x="1408113" y="6083300"/>
          <p14:tracePt t="69849" x="1395413" y="6096000"/>
          <p14:tracePt t="69870" x="1382713" y="6096000"/>
          <p14:tracePt t="69889" x="1382713" y="6108700"/>
          <p14:tracePt t="69899" x="1368425" y="6108700"/>
          <p14:tracePt t="69931" x="1355725" y="6108700"/>
          <p14:tracePt t="69961" x="1355725" y="6121400"/>
          <p14:tracePt t="69982" x="1343025" y="6121400"/>
          <p14:tracePt t="70105" x="1330325" y="6121400"/>
          <p14:tracePt t="70279" x="1330325" y="6134100"/>
          <p14:tracePt t="70381" x="1330325" y="6148388"/>
          <p14:tracePt t="70422" x="1330325" y="6161088"/>
          <p14:tracePt t="70430" x="1343025" y="6161088"/>
          <p14:tracePt t="70441" x="1355725" y="6173788"/>
          <p14:tracePt t="70451" x="1368425" y="6186488"/>
          <p14:tracePt t="70464" x="1382713" y="6199188"/>
          <p14:tracePt t="70482" x="1395413" y="6211888"/>
          <p14:tracePt t="70484" x="1408113" y="6224588"/>
          <p14:tracePt t="70498" x="1420813" y="6237288"/>
          <p14:tracePt t="70514" x="1446213" y="6264275"/>
          <p14:tracePt t="70532" x="1471613" y="6276975"/>
          <p14:tracePt t="70534" x="1498600" y="6289675"/>
          <p14:tracePt t="70548" x="1511300" y="6302375"/>
          <p14:tracePt t="70564" x="1562100" y="6327775"/>
          <p14:tracePt t="70582" x="1589088" y="6342063"/>
          <p14:tracePt t="70584" x="1614488" y="6342063"/>
          <p14:tracePt t="70598" x="1627188" y="6354763"/>
          <p14:tracePt t="70614" x="1652588" y="6367463"/>
          <p14:tracePt t="70617" x="1665288" y="6367463"/>
          <p14:tracePt t="70631" x="1692275" y="6380163"/>
          <p14:tracePt t="70648" x="1730375" y="6392863"/>
          <p14:tracePt t="70665" x="1755775" y="6392863"/>
          <p14:tracePt t="70667" x="1770063" y="6392863"/>
          <p14:tracePt t="70682" x="1795463" y="6392863"/>
          <p14:tracePt t="70685" x="1808163" y="6392863"/>
          <p14:tracePt t="70698" x="1833563" y="6392863"/>
          <p14:tracePt t="70714" x="1860550" y="6392863"/>
          <p14:tracePt t="70731" x="1898650" y="6392863"/>
          <p14:tracePt t="70748" x="1924050" y="6392863"/>
          <p14:tracePt t="70750" x="1949450" y="6392863"/>
          <p14:tracePt t="70765" x="1963738" y="6392863"/>
          <p14:tracePt t="70767" x="1989138" y="6392863"/>
          <p14:tracePt t="70781" x="2014538" y="6392863"/>
          <p14:tracePt t="70798" x="2039938" y="6392863"/>
          <p14:tracePt t="70801" x="2066925" y="6380163"/>
          <p14:tracePt t="70815" x="2092325" y="6380163"/>
          <p14:tracePt t="70831" x="2157413" y="6367463"/>
          <p14:tracePt t="70849" x="2247900" y="6354763"/>
          <p14:tracePt t="70864" x="2298700" y="6354763"/>
          <p14:tracePt t="70882" x="2414588" y="6342063"/>
          <p14:tracePt t="70899" x="2466975" y="6327775"/>
          <p14:tracePt t="70900" x="2505075" y="6327775"/>
          <p14:tracePt t="70914" x="2544763" y="6315075"/>
          <p14:tracePt t="70931" x="2582863" y="6315075"/>
          <p14:tracePt t="70933" x="2608263" y="6315075"/>
          <p14:tracePt t="70948" x="2647950" y="6302375"/>
          <p14:tracePt t="70964" x="2711450" y="6289675"/>
          <p14:tracePt t="70982" x="2776538" y="6289675"/>
          <p14:tracePt t="70998" x="2801938" y="6276975"/>
          <p14:tracePt t="71014" x="2879725" y="6264275"/>
          <p14:tracePt t="71032" x="2944813" y="6251575"/>
          <p14:tracePt t="71048" x="2982913" y="6251575"/>
          <p14:tracePt t="71065" x="3060700" y="6237288"/>
          <p14:tracePt t="71082" x="3086100" y="6224588"/>
          <p14:tracePt t="71084" x="3113088" y="6224588"/>
          <p14:tracePt t="71098" x="3138488" y="6211888"/>
          <p14:tracePt t="71114" x="3163888" y="6199188"/>
          <p14:tracePt t="71117" x="3189288" y="6186488"/>
          <p14:tracePt t="71132" x="3216275" y="6161088"/>
          <p14:tracePt t="71502" x="3267075" y="6173788"/>
          <p14:tracePt t="71514" x="3319463" y="6186488"/>
          <p14:tracePt t="71523" x="3397250" y="6211888"/>
          <p14:tracePt t="71534" x="3473450" y="6224588"/>
          <p14:tracePt t="71549" x="3551238" y="6251575"/>
          <p14:tracePt t="71553" x="3629025" y="6264275"/>
          <p14:tracePt t="71566" x="3719513" y="6289675"/>
          <p14:tracePt t="71581" x="3822700" y="6302375"/>
          <p14:tracePt t="71584" x="3925888" y="6315075"/>
          <p14:tracePt t="71598" x="4029075" y="6315075"/>
          <p14:tracePt t="71615" x="4132263" y="6327775"/>
          <p14:tracePt t="71617" x="4222750" y="6327775"/>
          <p14:tracePt t="71631" x="4300538" y="6327775"/>
          <p14:tracePt t="71648" x="4430713" y="6327775"/>
          <p14:tracePt t="71665" x="4468813" y="6327775"/>
          <p14:tracePt t="71667" x="4519613" y="6327775"/>
          <p14:tracePt t="71682" x="4559300" y="6327775"/>
          <p14:tracePt t="71685" x="4584700" y="6327775"/>
          <p14:tracePt t="71698" x="4624388" y="6315075"/>
          <p14:tracePt t="71715" x="4675188" y="6315075"/>
          <p14:tracePt t="71718" x="4727575" y="6315075"/>
          <p14:tracePt t="71731" x="4791075" y="6302375"/>
          <p14:tracePt t="71748" x="4933950" y="6289675"/>
          <p14:tracePt t="71764" x="4984750" y="6289675"/>
          <p14:tracePt t="71766" x="5049838" y="6289675"/>
          <p14:tracePt t="71781" x="5087938" y="6289675"/>
          <p14:tracePt t="71799" x="5140325" y="6276975"/>
          <p14:tracePt t="71801" x="5178425" y="6276975"/>
          <p14:tracePt t="71815" x="5230813" y="6276975"/>
          <p14:tracePt t="71818" x="5268913" y="6276975"/>
          <p14:tracePt t="71831" x="5321300" y="6264275"/>
          <p14:tracePt t="71848" x="5359400" y="6264275"/>
          <p14:tracePt t="71850" x="5411788" y="6264275"/>
          <p14:tracePt t="71864" x="5449888" y="6264275"/>
          <p14:tracePt t="71881" x="5514975" y="6264275"/>
          <p14:tracePt t="71899" x="5580063" y="6264275"/>
          <p14:tracePt t="71915" x="5592763" y="6264275"/>
          <p14:tracePt t="71932" x="5630863" y="6264275"/>
          <p14:tracePt t="71948" x="5643563" y="6264275"/>
          <p14:tracePt t="71949" x="5656263" y="6264275"/>
          <p14:tracePt t="71965" x="5670550" y="6264275"/>
          <p14:tracePt t="71982" x="5683250" y="6264275"/>
          <p14:tracePt t="71984" x="5695950" y="6264275"/>
          <p14:tracePt t="71998" x="5708650" y="6264275"/>
          <p14:tracePt t="72015" x="5734050" y="6264275"/>
          <p14:tracePt t="72032" x="5746750" y="6264275"/>
          <p14:tracePt t="72034" x="5759450" y="6264275"/>
          <p14:tracePt t="72053" x="5773738" y="6264275"/>
          <p14:tracePt t="72064" x="5786438" y="6264275"/>
          <p14:tracePt t="72081" x="5799138" y="6264275"/>
          <p14:tracePt t="72104" x="5824538" y="6264275"/>
          <p14:tracePt t="72135" x="5837238" y="6264275"/>
          <p14:tracePt t="72154" x="5849938" y="6264275"/>
          <p14:tracePt t="72185" x="5864225" y="6264275"/>
          <p14:tracePt t="72226" x="5876925" y="6264275"/>
          <p14:tracePt t="72299" x="5889625" y="6264275"/>
          <p14:tracePt t="72360" x="5902325" y="6264275"/>
          <p14:tracePt t="72390" x="5915025" y="6264275"/>
          <p14:tracePt t="72410" x="5927725" y="6264275"/>
          <p14:tracePt t="72430" x="5940425" y="6264275"/>
          <p14:tracePt t="72440" x="5940425" y="6251575"/>
          <p14:tracePt t="72450" x="5954713" y="6251575"/>
          <p14:tracePt t="72464" x="5967413" y="6251575"/>
          <p14:tracePt t="72483" x="5980113" y="6251575"/>
          <p14:tracePt t="72498" x="5992813" y="6251575"/>
          <p14:tracePt t="72515" x="6005513" y="6251575"/>
          <p14:tracePt t="72532" x="6030913" y="6237288"/>
          <p14:tracePt t="72951" x="6057900" y="6237288"/>
          <p14:tracePt t="72962" x="6108700" y="6251575"/>
          <p14:tracePt t="72972" x="6148388" y="6251575"/>
          <p14:tracePt t="72984" x="6186488" y="6264275"/>
          <p14:tracePt t="72999" x="6224588" y="6264275"/>
          <p14:tracePt t="73000" x="6251575" y="6264275"/>
          <p14:tracePt t="73015" x="6276975" y="6264275"/>
          <p14:tracePt t="73032" x="6289675" y="6264275"/>
          <p14:tracePt t="73034" x="6302375" y="6264275"/>
          <p14:tracePt t="73048" x="6315075" y="6264275"/>
          <p14:tracePt t="73064" x="6342063" y="6264275"/>
          <p14:tracePt t="73103" x="6354763" y="6264275"/>
          <p14:tracePt t="73196" x="6354763" y="6251575"/>
          <p14:tracePt t="73218" x="6342063" y="6251575"/>
          <p14:tracePt t="73288" x="6327775" y="6251575"/>
          <p14:tracePt t="73522" x="6315075" y="6251575"/>
          <p14:tracePt t="73543" x="6302375" y="6251575"/>
          <p14:tracePt t="73553" x="6289675" y="6264275"/>
          <p14:tracePt t="73565" x="6264275" y="6264275"/>
          <p14:tracePt t="73583" x="6237288" y="6264275"/>
          <p14:tracePt t="73599" x="6211888" y="6264275"/>
          <p14:tracePt t="73602" x="6199188" y="6264275"/>
          <p14:tracePt t="73616" x="6186488" y="6264275"/>
          <p14:tracePt t="73633" x="6148388" y="6276975"/>
          <p14:tracePt t="73649" x="6134100" y="6276975"/>
          <p14:tracePt t="73666" x="6108700" y="6276975"/>
          <p14:tracePt t="73682" x="6096000" y="6276975"/>
          <p14:tracePt t="73699" x="6083300" y="6276975"/>
          <p14:tracePt t="73718" x="6070600" y="6276975"/>
          <p14:tracePt t="73747" x="6057900" y="6289675"/>
          <p14:tracePt t="73787" x="6070600" y="6302375"/>
          <p14:tracePt t="73799" x="6096000" y="6302375"/>
          <p14:tracePt t="73807" x="6148388" y="6315075"/>
          <p14:tracePt t="73817" x="6224588" y="6315075"/>
          <p14:tracePt t="73831" x="6302375" y="6315075"/>
          <p14:tracePt t="73849" x="6392863" y="6315075"/>
          <p14:tracePt t="73851" x="6470650" y="6315075"/>
          <p14:tracePt t="73865" x="6548438" y="6315075"/>
          <p14:tracePt t="73868" x="6586538" y="6315075"/>
          <p14:tracePt t="73881" x="6626225" y="6315075"/>
          <p14:tracePt t="73899" x="6677025" y="6302375"/>
          <p14:tracePt t="73915" x="6702425" y="6302375"/>
          <p14:tracePt t="73931" x="6729413" y="6302375"/>
          <p14:tracePt t="73949" x="6767513" y="6289675"/>
          <p14:tracePt t="73970" x="6780213" y="6289675"/>
          <p14:tracePt t="73981" x="6792913" y="6289675"/>
          <p14:tracePt t="74001" x="6805613" y="6276975"/>
          <p14:tracePt t="74021" x="6819900" y="6264275"/>
          <p14:tracePt t="74033" x="6819900" y="6251575"/>
          <p14:tracePt t="74048" x="6792913" y="6199188"/>
          <p14:tracePt t="74065" x="5980113" y="5424488"/>
          <p14:tracePt t="74081" x="5192713" y="4803775"/>
          <p14:tracePt t="74084" x="4391025" y="4287838"/>
          <p14:tracePt t="74098" x="3668713" y="3822700"/>
          <p14:tracePt t="74114" x="2363788" y="2944813"/>
          <p14:tracePt t="74132" x="1717675" y="2505075"/>
          <p14:tracePt t="74133" x="1111250" y="2092325"/>
          <p14:tracePt t="74148" x="568325" y="1704975"/>
          <p14:tracePt t="74164" x="219075" y="1471613"/>
          <p14:tracePt t="74520" x="128588" y="1317625"/>
          <p14:tracePt t="74522" x="206375" y="1343025"/>
          <p14:tracePt t="74533" x="271463" y="1382713"/>
          <p14:tracePt t="74548" x="336550" y="1408113"/>
          <p14:tracePt t="74564" x="412750" y="1433513"/>
          <p14:tracePt t="74582" x="439738" y="1446213"/>
          <p14:tracePt t="74586" x="465138" y="1458913"/>
          <p14:tracePt t="74598" x="477838" y="1458913"/>
          <p14:tracePt t="74614" x="503238" y="1471613"/>
          <p14:tracePt t="74632" x="515938" y="1471613"/>
          <p14:tracePt t="74633" x="530225" y="1471613"/>
          <p14:tracePt t="74654" x="542925" y="1471613"/>
          <p14:tracePt t="74666" x="542925" y="1485900"/>
          <p14:tracePt t="74681" x="555625" y="1485900"/>
          <p14:tracePt t="74717" x="568325" y="1485900"/>
          <p14:tracePt t="74746" x="581025" y="1485900"/>
          <p14:tracePt t="74776" x="593725" y="1485900"/>
          <p14:tracePt t="74797" x="606425" y="1485900"/>
          <p14:tracePt t="74807" x="633413" y="1485900"/>
          <p14:tracePt t="74817" x="646113" y="1485900"/>
          <p14:tracePt t="74832" x="684213" y="1485900"/>
          <p14:tracePt t="74848" x="749300" y="1471613"/>
          <p14:tracePt t="74849" x="865188" y="1471613"/>
          <p14:tracePt t="74865" x="1020763" y="1458913"/>
          <p14:tracePt t="74881" x="1330325" y="1458913"/>
          <p14:tracePt t="74899" x="1458913" y="1458913"/>
          <p14:tracePt t="74901" x="1549400" y="1458913"/>
          <p14:tracePt t="74915" x="1614488" y="1471613"/>
          <p14:tracePt t="74931" x="1692275" y="1471613"/>
          <p14:tracePt t="74949" x="1717675" y="1471613"/>
          <p14:tracePt t="74965" x="1730375" y="1471613"/>
          <p14:tracePt t="74990" x="1743075" y="1485900"/>
          <p14:tracePt t="75042" x="1743075" y="1498600"/>
          <p14:tracePt t="75052" x="1743075" y="1511300"/>
          <p14:tracePt t="75062" x="1743075" y="1524000"/>
          <p14:tracePt t="75072" x="1730375" y="1549400"/>
          <p14:tracePt t="75082" x="1717675" y="1589088"/>
          <p14:tracePt t="75098" x="1704975" y="1614488"/>
          <p14:tracePt t="75114" x="1679575" y="1679575"/>
          <p14:tracePt t="75132" x="1665288" y="1704975"/>
          <p14:tracePt t="75133" x="1652588" y="1730375"/>
          <p14:tracePt t="75148" x="1639888" y="1755775"/>
          <p14:tracePt t="75164" x="1589088" y="1808163"/>
          <p14:tracePt t="75181" x="1576388" y="1820863"/>
          <p14:tracePt t="75184" x="1549400" y="1846263"/>
          <p14:tracePt t="75198" x="1511300" y="1873250"/>
          <p14:tracePt t="75215" x="1471613" y="1898650"/>
          <p14:tracePt t="75217" x="1420813" y="1924050"/>
          <p14:tracePt t="75231" x="1368425" y="1949450"/>
          <p14:tracePt t="75248" x="1252538" y="1976438"/>
          <p14:tracePt t="75266" x="1136650" y="2001838"/>
          <p14:tracePt t="75281" x="1084263" y="2001838"/>
          <p14:tracePt t="75298" x="981075" y="2001838"/>
          <p14:tracePt t="75314" x="955675" y="2001838"/>
          <p14:tracePt t="75317" x="917575" y="1989138"/>
          <p14:tracePt t="75331" x="890588" y="1989138"/>
          <p14:tracePt t="75348" x="877888" y="1989138"/>
          <p14:tracePt t="75351" x="865188" y="1976438"/>
          <p14:tracePt t="75365" x="852488" y="1976438"/>
          <p14:tracePt t="75381" x="839788" y="1976438"/>
          <p14:tracePt t="75399" x="827088" y="1963738"/>
          <p14:tracePt t="75450" x="827088" y="1949450"/>
          <p14:tracePt t="75470" x="839788" y="1936750"/>
          <p14:tracePt t="75480" x="852488" y="1924050"/>
          <p14:tracePt t="75489" x="865188" y="1911350"/>
          <p14:tracePt t="75500" x="890588" y="1911350"/>
          <p14:tracePt t="75516" x="917575" y="1898650"/>
          <p14:tracePt t="75532" x="955675" y="1885950"/>
          <p14:tracePt t="75535" x="993775" y="1873250"/>
          <p14:tracePt t="75549" x="1071563" y="1873250"/>
          <p14:tracePt t="75550" x="1162050" y="1860550"/>
          <p14:tracePt t="75565" x="1265238" y="1860550"/>
          <p14:tracePt t="75582" x="1395413" y="1846263"/>
          <p14:tracePt t="75584" x="1524000" y="1846263"/>
          <p14:tracePt t="75598" x="1665288" y="1846263"/>
          <p14:tracePt t="75614" x="1911350" y="1860550"/>
          <p14:tracePt t="75632" x="2014538" y="1860550"/>
          <p14:tracePt t="75634" x="2092325" y="1873250"/>
          <p14:tracePt t="75648" x="2157413" y="1885950"/>
          <p14:tracePt t="75664" x="2195513" y="1898650"/>
          <p14:tracePt t="75667" x="2220913" y="1898650"/>
          <p14:tracePt t="75681" x="2233613" y="1911350"/>
          <p14:tracePt t="75684" x="2247900" y="1911350"/>
          <p14:tracePt t="75698" x="2260600" y="1924050"/>
          <p14:tracePt t="75714" x="2273300" y="1924050"/>
          <p14:tracePt t="75717" x="2286000" y="1936750"/>
          <p14:tracePt t="75731" x="2286000" y="1949450"/>
          <p14:tracePt t="75748" x="2286000" y="1976438"/>
          <p14:tracePt t="75765" x="2286000" y="1989138"/>
          <p14:tracePt t="75768" x="2286000" y="2014538"/>
          <p14:tracePt t="75781" x="2273300" y="2039938"/>
          <p14:tracePt t="75798" x="2247900" y="2092325"/>
          <p14:tracePt t="75815" x="2233613" y="2130425"/>
          <p14:tracePt t="75817" x="2195513" y="2170113"/>
          <p14:tracePt t="75832" x="2157413" y="2195513"/>
          <p14:tracePt t="75848" x="2105025" y="2233613"/>
          <p14:tracePt t="75850" x="2054225" y="2260600"/>
          <p14:tracePt t="75865" x="2014538" y="2286000"/>
          <p14:tracePt t="75867" x="1963738" y="2298700"/>
          <p14:tracePt t="75882" x="1924050" y="2311400"/>
          <p14:tracePt t="75898" x="1873250" y="2324100"/>
          <p14:tracePt t="75900" x="1820863" y="2324100"/>
          <p14:tracePt t="75915" x="1770063" y="2324100"/>
          <p14:tracePt t="75931" x="1679575" y="2311400"/>
          <p14:tracePt t="75949" x="1601788" y="2286000"/>
          <p14:tracePt t="75965" x="1549400" y="2247900"/>
          <p14:tracePt t="75981" x="1471613" y="2182813"/>
          <p14:tracePt t="75998" x="1446213" y="2144713"/>
          <p14:tracePt t="76000" x="1420813" y="2117725"/>
          <p14:tracePt t="76015" x="1408113" y="2105025"/>
          <p14:tracePt t="76031" x="1395413" y="2079625"/>
          <p14:tracePt t="76034" x="1382713" y="2066925"/>
          <p14:tracePt t="76048" x="1368425" y="2054225"/>
          <p14:tracePt t="76065" x="1355725" y="2027238"/>
          <p14:tracePt t="76082" x="1355725" y="2014538"/>
          <p14:tracePt t="76084" x="1343025" y="2001838"/>
          <p14:tracePt t="76102" x="1343025" y="1989138"/>
          <p14:tracePt t="76114" x="1343025" y="1963738"/>
          <p14:tracePt t="76132" x="1330325" y="1949450"/>
          <p14:tracePt t="76148" x="1330325" y="1936750"/>
          <p14:tracePt t="76164" x="1330325" y="1924050"/>
          <p14:tracePt t="76181" x="1330325" y="1911350"/>
          <p14:tracePt t="76204" x="1330325" y="1898650"/>
          <p14:tracePt t="76236" x="1330325" y="1885950"/>
          <p14:tracePt t="76246" x="1317625" y="1885950"/>
          <p14:tracePt t="76276" x="1317625" y="1873250"/>
          <p14:tracePt t="76296" x="1304925" y="1873250"/>
          <p14:tracePt t="76317" x="1292225" y="1873250"/>
          <p14:tracePt t="76327" x="1277938" y="1860550"/>
          <p14:tracePt t="76337" x="1265238" y="1860550"/>
          <p14:tracePt t="76357" x="1252538" y="1860550"/>
          <p14:tracePt t="76378" x="1239838" y="1860550"/>
          <p14:tracePt t="76408" x="1227138" y="1860550"/>
          <p14:tracePt t="76470" x="1227138" y="1885950"/>
          <p14:tracePt t="76480" x="1239838" y="1911350"/>
          <p14:tracePt t="76489" x="1330325" y="2039938"/>
          <p14:tracePt t="76499" x="1860550" y="2725738"/>
          <p14:tracePt t="76516" x="2570163" y="3603625"/>
          <p14:tracePt t="76532" x="3267075" y="4443413"/>
          <p14:tracePt t="76535" x="3925888" y="5205413"/>
          <p14:tracePt t="76549" x="4533900" y="5849938"/>
          <p14:tracePt t="76551" x="5165725" y="6470650"/>
          <p14:tracePt t="77085" x="8304213" y="6638925"/>
          <p14:tracePt t="77093" x="8382000" y="6535738"/>
          <p14:tracePt t="77102" x="8434388" y="6470650"/>
          <p14:tracePt t="77114" x="8472488" y="6418263"/>
          <p14:tracePt t="77132" x="8523288" y="6367463"/>
          <p14:tracePt t="77148" x="8550275" y="6342063"/>
          <p14:tracePt t="77165" x="8575675" y="6302375"/>
          <p14:tracePt t="77182" x="8588375" y="6302375"/>
          <p14:tracePt t="77184" x="8601075" y="6289675"/>
          <p14:tracePt t="77198" x="8613775" y="6276975"/>
          <p14:tracePt t="77214" x="8628063" y="6264275"/>
          <p14:tracePt t="77217" x="8640763" y="6251575"/>
          <p14:tracePt t="77231" x="8653463" y="6251575"/>
          <p14:tracePt t="77234" x="8666163" y="6237288"/>
          <p14:tracePt t="77248" x="8678863" y="6224588"/>
          <p14:tracePt t="77265" x="8691563" y="6211888"/>
          <p14:tracePt t="77267" x="8704263" y="6211888"/>
          <p14:tracePt t="77281" x="8718550" y="6199188"/>
          <p14:tracePt t="77298" x="8743950" y="6186488"/>
          <p14:tracePt t="77316" x="8756650" y="6173788"/>
          <p14:tracePt t="77331" x="8769350" y="6173788"/>
          <p14:tracePt t="77348" x="8794750" y="6161088"/>
          <p14:tracePt t="77367" x="8807450" y="6161088"/>
          <p14:tracePt t="77381" x="8821738" y="6161088"/>
          <p14:tracePt t="77398" x="8834438" y="6148388"/>
          <p14:tracePt t="77414" x="8847138" y="6148388"/>
          <p14:tracePt t="77431" x="8872538" y="6148388"/>
          <p14:tracePt t="77449" x="8885238" y="6148388"/>
          <p14:tracePt t="77464" x="8897938" y="6148388"/>
          <p14:tracePt t="77481" x="8937625" y="6161088"/>
          <p14:tracePt t="77498" x="8963025" y="6173788"/>
          <p14:tracePt t="77501" x="8988425" y="6186488"/>
          <p14:tracePt t="77514" x="9015413" y="6186488"/>
          <p14:tracePt t="77531" x="9066213" y="6211888"/>
          <p14:tracePt t="77548" x="9091613" y="6224588"/>
          <p14:tracePt t="77550" x="9118600" y="6237288"/>
          <p14:tracePt t="77565" x="9144000" y="6237288"/>
          <p14:tracePt t="77581" x="9169400" y="6251575"/>
          <p14:tracePt t="77584" x="9196388" y="6251575"/>
          <p14:tracePt t="77598" x="9209088" y="6264275"/>
          <p14:tracePt t="77615" x="9259888" y="6276975"/>
          <p14:tracePt t="77632" x="9299575" y="6276975"/>
          <p14:tracePt t="77648" x="9312275" y="6276975"/>
          <p14:tracePt t="77664" x="9350375" y="6289675"/>
          <p14:tracePt t="77681" x="9363075" y="6289675"/>
          <p14:tracePt t="77684" x="9375775" y="6289675"/>
          <p14:tracePt t="77698" x="9390063" y="6289675"/>
          <p14:tracePt t="78042" x="9466263" y="6289675"/>
          <p14:tracePt t="78051" x="9544050" y="6276975"/>
          <p14:tracePt t="78061" x="9609138" y="6264275"/>
          <p14:tracePt t="78071" x="9659938" y="6251575"/>
          <p14:tracePt t="78083" x="9712325" y="6251575"/>
          <p14:tracePt t="78098" x="9764713" y="6237288"/>
          <p14:tracePt t="78100" x="9802813" y="6224588"/>
          <p14:tracePt t="78114" x="9840913" y="6211888"/>
          <p14:tracePt t="78132" x="9893300" y="6199188"/>
          <p14:tracePt t="78148" x="9931400" y="6199188"/>
          <p14:tracePt t="78165" x="9971088" y="6186488"/>
          <p14:tracePt t="78182" x="9996488" y="6173788"/>
          <p14:tracePt t="78184" x="10021888" y="6173788"/>
          <p14:tracePt t="78198" x="10047288" y="6173788"/>
          <p14:tracePt t="78214" x="10099675" y="6161088"/>
          <p14:tracePt t="78231" x="10125075" y="6161088"/>
          <p14:tracePt t="78234" x="10152063" y="6161088"/>
          <p14:tracePt t="78248" x="10177463" y="6161088"/>
          <p14:tracePt t="78264" x="10202863" y="6161088"/>
          <p14:tracePt t="78267" x="10228263" y="6161088"/>
          <p14:tracePt t="78281" x="10255250" y="6161088"/>
          <p14:tracePt t="78298" x="10306050" y="6161088"/>
          <p14:tracePt t="78316" x="10358438" y="6161088"/>
          <p14:tracePt t="78331" x="10383838" y="6173788"/>
          <p14:tracePt t="78348" x="10436225" y="6173788"/>
          <p14:tracePt t="78364" x="10448925" y="6186488"/>
          <p14:tracePt t="78367" x="10474325" y="6186488"/>
          <p14:tracePt t="78381" x="10499725" y="6186488"/>
          <p14:tracePt t="78398" x="10512425" y="6199188"/>
          <p14:tracePt t="78400" x="10526713" y="6199188"/>
          <p14:tracePt t="78414" x="10539413" y="6199188"/>
          <p14:tracePt t="78432" x="10577513" y="6199188"/>
          <p14:tracePt t="78448" x="10577513" y="6211888"/>
          <p14:tracePt t="78450" x="10590213" y="6211888"/>
          <p14:tracePt t="78464" x="10602913" y="6211888"/>
          <p14:tracePt t="78481" x="10629900" y="6211888"/>
          <p14:tracePt t="78498" x="10642600" y="6211888"/>
          <p14:tracePt t="78500" x="10655300" y="6224588"/>
          <p14:tracePt t="78515" x="10668000" y="6224588"/>
          <p14:tracePt t="78531" x="10706100" y="6237288"/>
          <p14:tracePt t="78548" x="10720388" y="6237288"/>
          <p14:tracePt t="78550" x="10745788" y="6237288"/>
          <p14:tracePt t="78564" x="10771188" y="6251575"/>
          <p14:tracePt t="78582" x="10783888" y="6251575"/>
          <p14:tracePt t="78584" x="10809288" y="6251575"/>
          <p14:tracePt t="78598" x="10823575" y="6264275"/>
          <p14:tracePt t="78615" x="10861675" y="6264275"/>
          <p14:tracePt t="78632" x="10887075" y="6264275"/>
          <p14:tracePt t="78648" x="10899775" y="6264275"/>
          <p14:tracePt t="78665" x="10939463" y="6264275"/>
          <p14:tracePt t="78681" x="10952163" y="6264275"/>
          <p14:tracePt t="79062" x="11004550" y="6276975"/>
          <p14:tracePt t="79072" x="11068050" y="6276975"/>
          <p14:tracePt t="79083" x="11120438" y="6276975"/>
          <p14:tracePt t="79098" x="11183938" y="6276975"/>
          <p14:tracePt t="79100" x="11249025" y="6276975"/>
          <p14:tracePt t="79115" x="11301413" y="6276975"/>
          <p14:tracePt t="79132" x="11377613" y="6264275"/>
          <p14:tracePt t="79148" x="11417300" y="6264275"/>
          <p14:tracePt t="79164" x="11468100" y="6264275"/>
          <p14:tracePt t="79182" x="11495088" y="6251575"/>
          <p14:tracePt t="79198" x="11507788" y="6251575"/>
          <p14:tracePt t="79224" x="11507788" y="6237288"/>
          <p14:tracePt t="79234" x="11468100" y="6199188"/>
          <p14:tracePt t="79248" x="11145838" y="6030913"/>
          <p14:tracePt t="79265" x="10293350" y="5734050"/>
          <p14:tracePt t="79267" x="9428163" y="5502275"/>
          <p14:tracePt t="79281" x="8666163" y="5334000"/>
          <p14:tracePt t="79298" x="7194550" y="5102225"/>
          <p14:tracePt t="79315" x="6483350" y="5024438"/>
          <p14:tracePt t="79317" x="5786438" y="4972050"/>
          <p14:tracePt t="79331" x="5102225" y="4959350"/>
          <p14:tracePt t="79350" x="4430713" y="4984750"/>
          <p14:tracePt t="79352" x="3757613" y="5062538"/>
          <p14:tracePt t="79365" x="2595563" y="5295900"/>
          <p14:tracePt t="79381" x="2260600" y="5386388"/>
          <p14:tracePt t="79400" x="2014538" y="5475288"/>
          <p14:tracePt t="79402" x="1833563" y="5553075"/>
          <p14:tracePt t="79414" x="1692275" y="5618163"/>
          <p14:tracePt t="79417" x="1601788" y="5656263"/>
          <p14:tracePt t="79431" x="1549400" y="5695950"/>
          <p14:tracePt t="79448" x="1498600" y="5708650"/>
          <p14:tracePt t="79449" x="1471613" y="5734050"/>
          <p14:tracePt t="79465" x="1458913" y="5734050"/>
          <p14:tracePt t="79754" x="1382713" y="5773738"/>
          <p14:tracePt t="79766" x="1304925" y="5811838"/>
          <p14:tracePt t="79773" x="1239838" y="5864225"/>
          <p14:tracePt t="79784" x="1174750" y="5902325"/>
          <p14:tracePt t="79798" x="1123950" y="5940425"/>
          <p14:tracePt t="79814" x="1084263" y="5980113"/>
          <p14:tracePt t="79831" x="1033463" y="6043613"/>
          <p14:tracePt t="79848" x="993775" y="6083300"/>
          <p14:tracePt t="79865" x="968375" y="6121400"/>
          <p14:tracePt t="79881" x="968375" y="6134100"/>
          <p14:tracePt t="79898" x="942975" y="6173788"/>
          <p14:tracePt t="79915" x="930275" y="6186488"/>
          <p14:tracePt t="79917" x="930275" y="6199188"/>
          <p14:tracePt t="79931" x="917575" y="6211888"/>
          <p14:tracePt t="79948" x="903288" y="6237288"/>
          <p14:tracePt t="79967" x="903288" y="6251575"/>
          <p14:tracePt t="79981" x="890588" y="6251575"/>
          <p14:tracePt t="80002" x="890588" y="6264275"/>
          <p14:tracePt t="80019" x="890588" y="6276975"/>
          <p14:tracePt t="80050" x="890588" y="6289675"/>
          <p14:tracePt t="80071" x="903288" y="6302375"/>
          <p14:tracePt t="80083" x="930275" y="6315075"/>
          <p14:tracePt t="80091" x="955675" y="6315075"/>
          <p14:tracePt t="80100" x="1033463" y="6327775"/>
          <p14:tracePt t="80115" x="1187450" y="6354763"/>
          <p14:tracePt t="80131" x="1485900" y="6367463"/>
          <p14:tracePt t="80133" x="1846263" y="6367463"/>
          <p14:tracePt t="80148" x="2079625" y="6367463"/>
          <p14:tracePt t="80164" x="2389188" y="6342063"/>
          <p14:tracePt t="80182" x="2544763" y="6327775"/>
          <p14:tracePt t="80198" x="2608263" y="6327775"/>
          <p14:tracePt t="80215" x="2686050" y="6315075"/>
          <p14:tracePt t="80231" x="2711450" y="6315075"/>
          <p14:tracePt t="80233" x="2751138" y="6315075"/>
          <p14:tracePt t="80248" x="2776538" y="6315075"/>
          <p14:tracePt t="80264" x="2801938" y="6315075"/>
          <p14:tracePt t="80266" x="2816225" y="6302375"/>
          <p14:tracePt t="80281" x="2828925" y="6302375"/>
          <p14:tracePt t="80283" x="2854325" y="6302375"/>
          <p14:tracePt t="80303" x="2867025" y="6289675"/>
          <p14:tracePt t="80604" x="2932113" y="6289675"/>
          <p14:tracePt t="80612" x="3048000" y="6302375"/>
          <p14:tracePt t="80623" x="3189288" y="6315075"/>
          <p14:tracePt t="80634" x="3319463" y="6327775"/>
          <p14:tracePt t="80648" x="3422650" y="6342063"/>
          <p14:tracePt t="80664" x="3563938" y="6342063"/>
          <p14:tracePt t="80682" x="3603625" y="6342063"/>
          <p14:tracePt t="80684" x="3654425" y="6342063"/>
          <p14:tracePt t="80699" x="3694113" y="6342063"/>
          <p14:tracePt t="80714" x="3771900" y="6342063"/>
          <p14:tracePt t="80731" x="3822700" y="6342063"/>
          <p14:tracePt t="80733" x="3875088" y="6342063"/>
          <p14:tracePt t="80748" x="3938588" y="6327775"/>
          <p14:tracePt t="80765" x="3990975" y="6327775"/>
          <p14:tracePt t="80767" x="4056063" y="6315075"/>
          <p14:tracePt t="80781" x="4106863" y="6302375"/>
          <p14:tracePt t="80784" x="4159250" y="6302375"/>
          <p14:tracePt t="80798" x="4210050" y="6302375"/>
          <p14:tracePt t="80816" x="4262438" y="6289675"/>
          <p14:tracePt t="80818" x="4300538" y="6289675"/>
          <p14:tracePt t="80831" x="4352925" y="6276975"/>
          <p14:tracePt t="80848" x="4430713" y="6276975"/>
          <p14:tracePt t="80865" x="4481513" y="6264275"/>
          <p14:tracePt t="80881" x="4506913" y="6264275"/>
          <p14:tracePt t="80897" x="4559300" y="6251575"/>
          <p14:tracePt t="80915" x="4584700" y="6251575"/>
          <p14:tracePt t="80917" x="4597400" y="6251575"/>
          <p14:tracePt t="80931" x="4624388" y="6251575"/>
          <p14:tracePt t="80949" x="4637088" y="6251575"/>
          <p14:tracePt t="80951" x="4662488" y="6237288"/>
          <p14:tracePt t="80964" x="4675188" y="6237288"/>
          <p14:tracePt t="80981" x="4700588" y="6237288"/>
          <p14:tracePt t="80998" x="4713288" y="6237288"/>
          <p14:tracePt t="81001" x="4727575" y="6237288"/>
          <p14:tracePt t="81014" x="4727575" y="6224588"/>
          <p14:tracePt t="81031" x="4752975" y="6224588"/>
          <p14:tracePt t="81049" x="4765675" y="6211888"/>
          <p14:tracePt t="81407" x="4791075" y="6199188"/>
          <p14:tracePt t="81417" x="4830763" y="6186488"/>
          <p14:tracePt t="81427" x="4868863" y="6173788"/>
          <p14:tracePt t="81437" x="4921250" y="6161088"/>
          <p14:tracePt t="81447" x="4972050" y="6134100"/>
          <p14:tracePt t="81464" x="5024438" y="6121400"/>
          <p14:tracePt t="81466" x="5075238" y="6096000"/>
          <p14:tracePt t="81481" x="5140325" y="6070600"/>
          <p14:tracePt t="81498" x="5205413" y="6043613"/>
          <p14:tracePt t="81500" x="5256213" y="6018213"/>
          <p14:tracePt t="81514" x="5321300" y="6005513"/>
          <p14:tracePt t="81531" x="5411788" y="5967413"/>
          <p14:tracePt t="81548" x="5437188" y="5954713"/>
          <p14:tracePt t="81550" x="5462588" y="5940425"/>
          <p14:tracePt t="81565" x="5489575" y="5940425"/>
          <p14:tracePt t="81581" x="5527675" y="5915025"/>
          <p14:tracePt t="81598" x="5540375" y="5915025"/>
          <p14:tracePt t="81600" x="5565775" y="5902325"/>
          <p14:tracePt t="81614" x="5580063" y="5902325"/>
          <p14:tracePt t="81632" x="5592763" y="5889625"/>
          <p14:tracePt t="81634" x="5605463" y="5889625"/>
          <p14:tracePt t="81648" x="5618163" y="5889625"/>
          <p14:tracePt t="81664" x="5643563" y="5876925"/>
          <p14:tracePt t="81683" x="5656263" y="5876925"/>
          <p14:tracePt t="81702" x="5670550" y="5864225"/>
          <p14:tracePt t="81722" x="5683250" y="5864225"/>
          <p14:tracePt t="81774" x="5695950" y="5864225"/>
          <p14:tracePt t="81784" x="5695950" y="5849938"/>
          <p14:tracePt t="81865" x="5695950" y="5837238"/>
          <p14:tracePt t="81938" x="5683250" y="5837238"/>
          <p14:tracePt t="81979" x="5670550" y="5837238"/>
          <p14:tracePt t="82001" x="5656263" y="5837238"/>
          <p14:tracePt t="82028" x="5643563" y="5837238"/>
          <p14:tracePt t="82038" x="5630863" y="5837238"/>
          <p14:tracePt t="82059" x="5618163" y="5849938"/>
          <p14:tracePt t="82070" x="5605463" y="5849938"/>
          <p14:tracePt t="82081" x="5592763" y="5849938"/>
          <p14:tracePt t="82099" x="5565775" y="5876925"/>
          <p14:tracePt t="82115" x="5540375" y="5876925"/>
          <p14:tracePt t="82132" x="5502275" y="5902325"/>
          <p14:tracePt t="82148" x="5489575" y="5915025"/>
          <p14:tracePt t="82150" x="5462588" y="5940425"/>
          <p14:tracePt t="82165" x="5437188" y="5954713"/>
          <p14:tracePt t="82182" x="5411788" y="5967413"/>
          <p14:tracePt t="82184" x="5386388" y="5980113"/>
          <p14:tracePt t="82198" x="5359400" y="6005513"/>
          <p14:tracePt t="82215" x="5321300" y="6030913"/>
          <p14:tracePt t="82232" x="5281613" y="6070600"/>
          <p14:tracePt t="82248" x="5256213" y="6083300"/>
          <p14:tracePt t="82265" x="5230813" y="6108700"/>
          <p14:tracePt t="82282" x="5205413" y="6134100"/>
          <p14:tracePt t="82298" x="5192713" y="6148388"/>
          <p14:tracePt t="82315" x="5178425" y="6161088"/>
          <p14:tracePt t="82318" x="5165725" y="6173788"/>
          <p14:tracePt t="82331" x="5165725" y="6186488"/>
          <p14:tracePt t="82334" x="5153025" y="6186488"/>
          <p14:tracePt t="82348" x="5140325" y="6199188"/>
          <p14:tracePt t="82499" x="5127625" y="6211888"/>
          <p14:tracePt t="82508" x="5114925" y="6224588"/>
          <p14:tracePt t="82519" x="5102225" y="6237288"/>
          <p14:tracePt t="82532" x="5087938" y="6251575"/>
          <p14:tracePt t="82549" x="5075238" y="6264275"/>
          <p14:tracePt t="82551" x="5062538" y="6276975"/>
          <p14:tracePt t="82564" x="5049838" y="6289675"/>
          <p14:tracePt t="82581" x="5011738" y="6315075"/>
          <p14:tracePt t="82599" x="4997450" y="6327775"/>
          <p14:tracePt t="82601" x="4984750" y="6342063"/>
          <p14:tracePt t="82614" x="4972050" y="6354763"/>
          <p14:tracePt t="82632" x="4946650" y="6367463"/>
          <p14:tracePt t="82648" x="4921250" y="6380163"/>
          <p14:tracePt t="82650" x="4908550" y="6392863"/>
          <p14:tracePt t="83000" x="4972050" y="6405563"/>
          <p14:tracePt t="83010" x="5037138" y="6405563"/>
          <p14:tracePt t="83020" x="5127625" y="6418263"/>
          <p14:tracePt t="83031" x="5205413" y="6432550"/>
          <p14:tracePt t="83048" x="5281613" y="6432550"/>
          <p14:tracePt t="83051" x="5359400" y="6432550"/>
          <p14:tracePt t="83064" x="5411788" y="6432550"/>
          <p14:tracePt t="83081" x="5489575" y="6432550"/>
          <p14:tracePt t="83098" x="5514975" y="6432550"/>
          <p14:tracePt t="83100" x="5527675" y="6432550"/>
          <p14:tracePt t="83114" x="5553075" y="6432550"/>
          <p14:tracePt t="83131" x="5580063" y="6418263"/>
          <p14:tracePt t="83150" x="5592763" y="6418263"/>
          <p14:tracePt t="83164" x="5605463" y="6418263"/>
          <p14:tracePt t="83192" x="5618163" y="6418263"/>
          <p14:tracePt t="83212" x="5630863" y="6405563"/>
          <p14:tracePt t="83253" x="5643563" y="6405563"/>
          <p14:tracePt t="83283" x="5643563" y="6392863"/>
          <p14:tracePt t="83304" x="5656263" y="6392863"/>
          <p14:tracePt t="83743" x="5683250" y="6367463"/>
          <p14:tracePt t="83754" x="5708650" y="6315075"/>
          <p14:tracePt t="83765" x="5759450" y="6251575"/>
          <p14:tracePt t="83784" x="5876925" y="6108700"/>
          <p14:tracePt t="83797" x="5940425" y="6030913"/>
          <p14:tracePt t="83815" x="6005513" y="5980113"/>
          <p14:tracePt t="83817" x="6057900" y="5915025"/>
          <p14:tracePt t="83831" x="6108700" y="5849938"/>
          <p14:tracePt t="83834" x="6161088" y="5799138"/>
          <p14:tracePt t="83848" x="6224588" y="5746750"/>
          <p14:tracePt t="83865" x="6264275" y="5695950"/>
          <p14:tracePt t="83868" x="6315075" y="5643563"/>
          <p14:tracePt t="83881" x="6367463" y="5592763"/>
          <p14:tracePt t="83898" x="6445250" y="5514975"/>
          <p14:tracePt t="83915" x="6470650" y="5475288"/>
          <p14:tracePt t="83917" x="6496050" y="5437188"/>
          <p14:tracePt t="83931" x="6521450" y="5399088"/>
          <p14:tracePt t="83948" x="6573838" y="5321300"/>
          <p14:tracePt t="83965" x="6599238" y="5295900"/>
          <p14:tracePt t="83981" x="6626225" y="5230813"/>
          <p14:tracePt t="83998" x="6638925" y="5205413"/>
          <p14:tracePt t="84000" x="6651625" y="5178425"/>
          <p14:tracePt t="84014" x="6664325" y="5165725"/>
          <p14:tracePt t="84031" x="6677025" y="5127625"/>
          <p14:tracePt t="84049" x="6689725" y="5102225"/>
          <p14:tracePt t="84065" x="6702425" y="5087938"/>
          <p14:tracePt t="84081" x="6702425" y="5049838"/>
          <p14:tracePt t="84098" x="6702425" y="5037138"/>
          <p14:tracePt t="84114" x="6702425" y="5011738"/>
          <p14:tracePt t="84131" x="6702425" y="4984750"/>
          <p14:tracePt t="84148" x="6689725" y="4972050"/>
          <p14:tracePt t="84150" x="6677025" y="4946650"/>
          <p14:tracePt t="84165" x="6664325" y="4933950"/>
          <p14:tracePt t="84181" x="6638925" y="4921250"/>
          <p14:tracePt t="84183" x="6626225" y="4894263"/>
          <p14:tracePt t="84198" x="6586538" y="4881563"/>
          <p14:tracePt t="84201" x="6561138" y="4868863"/>
          <p14:tracePt t="84214" x="6508750" y="4856163"/>
          <p14:tracePt t="84232" x="6470650" y="4843463"/>
          <p14:tracePt t="84234" x="6418263" y="4830763"/>
          <p14:tracePt t="84248" x="6367463" y="4818063"/>
          <p14:tracePt t="84265" x="6264275" y="4818063"/>
          <p14:tracePt t="84282" x="6186488" y="4803775"/>
          <p14:tracePt t="84298" x="6148388" y="4803775"/>
          <p14:tracePt t="84315" x="6121400" y="4803775"/>
          <p14:tracePt t="84317" x="6083300" y="4803775"/>
          <p14:tracePt t="84332" x="6057900" y="4803775"/>
          <p14:tracePt t="84334" x="6043613" y="4803775"/>
          <p14:tracePt t="84348" x="6018213" y="4803775"/>
          <p14:tracePt t="84366" x="5967413" y="4818063"/>
          <p14:tracePt t="84381" x="5954713" y="4818063"/>
          <p14:tracePt t="84398" x="5915025" y="4830763"/>
          <p14:tracePt t="84415" x="5889625" y="4843463"/>
          <p14:tracePt t="84431" x="5876925" y="4843463"/>
          <p14:tracePt t="84448" x="5864225" y="4843463"/>
          <p14:tracePt t="84465" x="5849938" y="4843463"/>
          <p14:tracePt t="84481" x="5837238" y="4843463"/>
          <p14:tracePt t="84498" x="5837238" y="4856163"/>
          <p14:tracePt t="84514" x="5824538" y="4856163"/>
          <p14:tracePt t="84652" x="5811838" y="4856163"/>
          <p14:tracePt t="86580" x="5824538" y="4856163"/>
          <p14:tracePt t="86589" x="5837238" y="4856163"/>
          <p14:tracePt t="86600" x="5849938" y="4856163"/>
          <p14:tracePt t="86617" x="5864225" y="4856163"/>
          <p14:tracePt t="86620" x="5889625" y="4856163"/>
          <p14:tracePt t="86632" x="5915025" y="4843463"/>
          <p14:tracePt t="86650" x="5967413" y="4843463"/>
          <p14:tracePt t="86667" x="6005513" y="4843463"/>
          <p14:tracePt t="86683" x="6057900" y="4830763"/>
          <p14:tracePt t="86699" x="6096000" y="4830763"/>
          <p14:tracePt t="86702" x="6121400" y="4830763"/>
          <p14:tracePt t="86715" x="6161088" y="4830763"/>
          <p14:tracePt t="86732" x="6186488" y="4830763"/>
          <p14:tracePt t="86734" x="6211888" y="4818063"/>
          <p14:tracePt t="86748" x="6251575" y="4818063"/>
          <p14:tracePt t="86764" x="6289675" y="4818063"/>
          <p14:tracePt t="86781" x="6302375" y="4818063"/>
          <p14:tracePt t="87171" x="6432550" y="4765675"/>
          <p14:tracePt t="87183" x="6586538" y="4713288"/>
          <p14:tracePt t="87191" x="6716713" y="4662488"/>
          <p14:tracePt t="87201" x="6845300" y="4610100"/>
          <p14:tracePt t="87216" x="6948488" y="4572000"/>
          <p14:tracePt t="87232" x="7026275" y="4533900"/>
          <p14:tracePt t="87234" x="7089775" y="4506913"/>
          <p14:tracePt t="87248" x="7142163" y="4481513"/>
          <p14:tracePt t="87251" x="7167563" y="4456113"/>
          <p14:tracePt t="87264" x="7194550" y="4443413"/>
          <p14:tracePt t="87282" x="7232650" y="4416425"/>
          <p14:tracePt t="87298" x="7245350" y="4416425"/>
          <p14:tracePt t="87314" x="7258050" y="4403725"/>
          <p14:tracePt t="87364" x="7270750" y="4403725"/>
          <p14:tracePt t="87385" x="7270750" y="43910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A964-BC6C-00FA-C81C-2DB7AC5CE780}"/>
              </a:ext>
            </a:extLst>
          </p:cNvPr>
          <p:cNvSpPr>
            <a:spLocks noGrp="1"/>
          </p:cNvSpPr>
          <p:nvPr>
            <p:ph type="title"/>
          </p:nvPr>
        </p:nvSpPr>
        <p:spPr>
          <a:xfrm>
            <a:off x="0" y="0"/>
            <a:ext cx="12192000" cy="736979"/>
          </a:xfrm>
        </p:spPr>
        <p:txBody>
          <a:bodyPr/>
          <a:lstStyle/>
          <a:p>
            <a:pPr algn="ctr"/>
            <a:r>
              <a:rPr lang="en-GB" dirty="0">
                <a:latin typeface="Comic Sans MS" panose="030F0702030302020204" pitchFamily="66" charset="0"/>
              </a:rPr>
              <a:t>Recommendations</a:t>
            </a:r>
            <a:endParaRPr lang="en-NG" dirty="0">
              <a:latin typeface="Comic Sans MS" panose="030F0702030302020204" pitchFamily="66" charset="0"/>
            </a:endParaRPr>
          </a:p>
        </p:txBody>
      </p:sp>
      <p:sp>
        <p:nvSpPr>
          <p:cNvPr id="4" name="TextBox 3">
            <a:extLst>
              <a:ext uri="{FF2B5EF4-FFF2-40B4-BE49-F238E27FC236}">
                <a16:creationId xmlns:a16="http://schemas.microsoft.com/office/drawing/2014/main" id="{E8D74D8D-5E1C-A46D-8664-DEAC73A60551}"/>
              </a:ext>
            </a:extLst>
          </p:cNvPr>
          <p:cNvSpPr txBox="1"/>
          <p:nvPr/>
        </p:nvSpPr>
        <p:spPr>
          <a:xfrm>
            <a:off x="0" y="948690"/>
            <a:ext cx="12192000" cy="5909310"/>
          </a:xfrm>
          <a:prstGeom prst="rect">
            <a:avLst/>
          </a:prstGeom>
          <a:noFill/>
        </p:spPr>
        <p:txBody>
          <a:bodyPr wrap="square">
            <a:spAutoFit/>
          </a:bodyPr>
          <a:lstStyle/>
          <a:p>
            <a:r>
              <a:rPr lang="en-NG" dirty="0"/>
              <a:t>Based on the information provided in the combined text, here are some recommendations:</a:t>
            </a:r>
          </a:p>
          <a:p>
            <a:endParaRPr lang="en-NG" dirty="0"/>
          </a:p>
          <a:p>
            <a:r>
              <a:rPr lang="en-GB" b="1" dirty="0"/>
              <a:t>1. </a:t>
            </a:r>
            <a:r>
              <a:rPr lang="en-NG" b="1" dirty="0"/>
              <a:t>Investment Focus: </a:t>
            </a:r>
            <a:r>
              <a:rPr lang="en-NG" dirty="0"/>
              <a:t>Consider investing in towns with high market ratios as they may indicate potential for property value appreciation. Conduct further research on towns like Stafford, North Canaan, and Bridgeport to explore investment opportunities.</a:t>
            </a:r>
          </a:p>
          <a:p>
            <a:endParaRPr lang="en-NG" dirty="0"/>
          </a:p>
          <a:p>
            <a:r>
              <a:rPr lang="en-GB" b="1" dirty="0"/>
              <a:t>2. </a:t>
            </a:r>
            <a:r>
              <a:rPr lang="en-NG" b="1" dirty="0"/>
              <a:t>Market Analysis: </a:t>
            </a:r>
            <a:r>
              <a:rPr lang="en-NG" dirty="0"/>
              <a:t>Conduct a detailed market analysis of the top 5 towns with assessed property values and sale amounts to understand the trends driving property values in those areas. This analysis can help in making informed decisions regarding real estate investments.</a:t>
            </a:r>
          </a:p>
          <a:p>
            <a:endParaRPr lang="en-NG" dirty="0"/>
          </a:p>
          <a:p>
            <a:r>
              <a:rPr lang="en-GB" b="1" dirty="0"/>
              <a:t>3. </a:t>
            </a:r>
            <a:r>
              <a:rPr lang="en-NG" b="1" dirty="0"/>
              <a:t>Diversification: </a:t>
            </a:r>
            <a:r>
              <a:rPr lang="en-NG" dirty="0"/>
              <a:t>Diversify your real estate portfolio by considering towns with varying property counts. Explore investment opportunities in towns like Bridgeport, Stamford, and Waterbury, which have high property counts and are likely to offer a range of real estate options.</a:t>
            </a:r>
          </a:p>
          <a:p>
            <a:endParaRPr lang="en-NG" dirty="0"/>
          </a:p>
          <a:p>
            <a:r>
              <a:rPr lang="en-GB" b="1" dirty="0"/>
              <a:t>4. </a:t>
            </a:r>
            <a:r>
              <a:rPr lang="en-NG" b="1" dirty="0"/>
              <a:t>Urban Development</a:t>
            </a:r>
            <a:r>
              <a:rPr lang="en-NG" dirty="0"/>
              <a:t>: Given that Bridgeport, Stamford, and Waterbury are identified as urban </a:t>
            </a:r>
            <a:r>
              <a:rPr lang="en-NG" dirty="0" err="1"/>
              <a:t>centers</a:t>
            </a:r>
            <a:r>
              <a:rPr lang="en-NG" dirty="0"/>
              <a:t> with high property counts, monitor urban development projects and infrastructure improvements in these areas. These factors can significantly impact property values and rental demand.</a:t>
            </a:r>
          </a:p>
          <a:p>
            <a:endParaRPr lang="en-NG" dirty="0"/>
          </a:p>
          <a:p>
            <a:r>
              <a:rPr lang="en-GB" b="1" dirty="0"/>
              <a:t>5. </a:t>
            </a:r>
            <a:r>
              <a:rPr lang="en-NG" b="1" dirty="0"/>
              <a:t>Risk Management: </a:t>
            </a:r>
            <a:r>
              <a:rPr lang="en-NG" dirty="0"/>
              <a:t>Assess the risk associated with investing in towns with different market ratios and property counts. Consider factors such as economic stability, population growth, and local amenities to make well-informed investment decisions.</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6" name="Ink 5">
                <a:extLst>
                  <a:ext uri="{FF2B5EF4-FFF2-40B4-BE49-F238E27FC236}">
                    <a16:creationId xmlns:a16="http://schemas.microsoft.com/office/drawing/2014/main" id="{960977A6-5C45-C412-DFF0-46B84162420C}"/>
                  </a:ext>
                </a:extLst>
              </p14:cNvPr>
              <p14:cNvContentPartPr/>
              <p14:nvPr>
                <p:extLst>
                  <p:ext uri="{42D2F446-02D8-4167-A562-619A0277C38B}">
                    <p15:isNarration xmlns:p15="http://schemas.microsoft.com/office/powerpoint/2012/main" val="1"/>
                  </p:ext>
                </p:extLst>
              </p14:nvPr>
            </p14:nvContentPartPr>
            <p14:xfrm>
              <a:off x="2376360" y="1769400"/>
              <a:ext cx="5786280" cy="207000"/>
            </p14:xfrm>
          </p:contentPart>
        </mc:Choice>
        <mc:Fallback>
          <p:pic>
            <p:nvPicPr>
              <p:cNvPr id="6" name="Ink 5">
                <a:extLst>
                  <a:ext uri="{FF2B5EF4-FFF2-40B4-BE49-F238E27FC236}">
                    <a16:creationId xmlns:a16="http://schemas.microsoft.com/office/drawing/2014/main" id="{960977A6-5C45-C412-DFF0-46B84162420C}"/>
                  </a:ext>
                </a:extLst>
              </p:cNvPr>
              <p:cNvPicPr>
                <a:picLocks noGrp="1" noRot="1" noChangeAspect="1" noMove="1" noResize="1" noEditPoints="1" noAdjustHandles="1" noChangeArrowheads="1" noChangeShapeType="1"/>
              </p:cNvPicPr>
              <p:nvPr/>
            </p:nvPicPr>
            <p:blipFill>
              <a:blip r:embed="rId5"/>
              <a:stretch>
                <a:fillRect/>
              </a:stretch>
            </p:blipFill>
            <p:spPr>
              <a:xfrm>
                <a:off x="2360520" y="1706040"/>
                <a:ext cx="5817600" cy="333720"/>
              </a:xfrm>
              <a:prstGeom prst="rect">
                <a:avLst/>
              </a:prstGeom>
            </p:spPr>
          </p:pic>
        </mc:Fallback>
      </mc:AlternateContent>
      <p:pic>
        <p:nvPicPr>
          <p:cNvPr id="7" name="Audio 6">
            <a:hlinkClick r:id="" action="ppaction://media"/>
            <a:extLst>
              <a:ext uri="{FF2B5EF4-FFF2-40B4-BE49-F238E27FC236}">
                <a16:creationId xmlns:a16="http://schemas.microsoft.com/office/drawing/2014/main" id="{F57AA284-1FF4-653A-B074-0643E13F83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3051180"/>
      </p:ext>
    </p:extLst>
  </p:cSld>
  <p:clrMapOvr>
    <a:masterClrMapping/>
  </p:clrMapOvr>
  <mc:AlternateContent xmlns:mc="http://schemas.openxmlformats.org/markup-compatibility/2006">
    <mc:Choice xmlns:p14="http://schemas.microsoft.com/office/powerpoint/2010/main" Requires="p14">
      <p:transition spd="slow" p14:dur="2000" advTm="53324"/>
    </mc:Choice>
    <mc:Fallback>
      <p:transition spd="slow" advTm="53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885" x="7258050" y="4352925"/>
          <p14:tracePt t="1895" x="7232650" y="4325938"/>
          <p14:tracePt t="1905" x="7194550" y="4300538"/>
          <p14:tracePt t="1920" x="7142163" y="4249738"/>
          <p14:tracePt t="1937" x="7051675" y="4184650"/>
          <p14:tracePt t="1953" x="7013575" y="4159250"/>
          <p14:tracePt t="1956" x="6973888" y="4146550"/>
          <p14:tracePt t="1970" x="6948488" y="4106863"/>
          <p14:tracePt t="1987" x="6896100" y="4081463"/>
          <p14:tracePt t="1989" x="6858000" y="4041775"/>
          <p14:tracePt t="2003" x="6805613" y="4003675"/>
          <p14:tracePt t="2020" x="6677025" y="3887788"/>
          <p14:tracePt t="2037" x="6392863" y="3668713"/>
          <p14:tracePt t="2053" x="5915025" y="3332163"/>
          <p14:tracePt t="2070" x="4649788" y="2492375"/>
          <p14:tracePt t="2087" x="3473450" y="1717675"/>
          <p14:tracePt t="2103" x="2995613" y="1408113"/>
          <p14:tracePt t="2120" x="2582863" y="1149350"/>
          <p14:tracePt t="2136" x="2479675" y="1084263"/>
          <p14:tracePt t="3007" x="2479675" y="1111250"/>
          <p14:tracePt t="3017" x="2492375" y="1136650"/>
          <p14:tracePt t="3027" x="2492375" y="1162050"/>
          <p14:tracePt t="3038" x="2505075" y="1201738"/>
          <p14:tracePt t="3054" x="2517775" y="1227138"/>
          <p14:tracePt t="3070" x="2557463" y="1292225"/>
          <p14:tracePt t="3087" x="2570163" y="1317625"/>
          <p14:tracePt t="3090" x="2582863" y="1343025"/>
          <p14:tracePt t="3104" x="2595563" y="1355725"/>
          <p14:tracePt t="3120" x="2622550" y="1395413"/>
          <p14:tracePt t="3137" x="2635250" y="1408113"/>
          <p14:tracePt t="3140" x="2647950" y="1408113"/>
          <p14:tracePt t="3154" x="2647950" y="1420813"/>
          <p14:tracePt t="3170" x="2660650" y="1420813"/>
          <p14:tracePt t="3172" x="2660650" y="1433513"/>
          <p14:tracePt t="3187" x="2673350" y="1433513"/>
          <p14:tracePt t="3203" x="2686050" y="1446213"/>
          <p14:tracePt t="3222" x="2698750" y="1446213"/>
          <p14:tracePt t="3237" x="2711450" y="1458913"/>
          <p14:tracePt t="3253" x="2725738" y="1458913"/>
          <p14:tracePt t="3270" x="2725738" y="1471613"/>
          <p14:tracePt t="3272" x="2738438" y="1471613"/>
          <p14:tracePt t="3287" x="2738438" y="1485900"/>
          <p14:tracePt t="3303" x="2763838" y="1498600"/>
          <p14:tracePt t="3320" x="2776538" y="1498600"/>
          <p14:tracePt t="3322" x="2789238" y="1511300"/>
          <p14:tracePt t="3337" x="2801938" y="1524000"/>
          <p14:tracePt t="3354" x="2816225" y="1536700"/>
          <p14:tracePt t="3356" x="2828925" y="1549400"/>
          <p14:tracePt t="3370" x="2841625" y="1562100"/>
          <p14:tracePt t="3387" x="2867025" y="1589088"/>
          <p14:tracePt t="3405" x="2879725" y="1601788"/>
          <p14:tracePt t="3420" x="2892425" y="1601788"/>
          <p14:tracePt t="3436" x="2906713" y="1614488"/>
          <p14:tracePt t="3455" x="2906713" y="1627188"/>
          <p14:tracePt t="3470" x="2919413" y="1627188"/>
          <p14:tracePt t="3495" x="2932113" y="1639888"/>
          <p14:tracePt t="3557" x="2932113" y="1652588"/>
          <p14:tracePt t="3568" x="2944813" y="1652588"/>
          <p14:tracePt t="3577" x="2944813" y="1665288"/>
          <p14:tracePt t="3598" x="2957513" y="1665288"/>
          <p14:tracePt t="3609" x="2957513" y="1679575"/>
          <p14:tracePt t="3622" x="2970213" y="1692275"/>
          <p14:tracePt t="3637" x="2982913" y="1692275"/>
          <p14:tracePt t="3640" x="2982913" y="1704975"/>
          <p14:tracePt t="3653" x="2995613" y="1704975"/>
          <p14:tracePt t="3671" x="2995613" y="1717675"/>
          <p14:tracePt t="3673" x="3009900" y="1717675"/>
          <p14:tracePt t="3687" x="3009900" y="1730375"/>
          <p14:tracePt t="3703" x="3022600" y="1730375"/>
          <p14:tracePt t="3721" x="3035300" y="1743075"/>
          <p14:tracePt t="3742" x="3035300" y="1755775"/>
          <p14:tracePt t="3753" x="3048000" y="1755775"/>
          <p14:tracePt t="3772" x="3048000" y="1770063"/>
          <p14:tracePt t="3793" x="3060700" y="1770063"/>
          <p14:tracePt t="3804" x="3060700" y="1782763"/>
          <p14:tracePt t="3823" x="3073400" y="1782763"/>
          <p14:tracePt t="3837" x="3073400" y="1795463"/>
          <p14:tracePt t="3874" x="3086100" y="1795463"/>
          <p14:tracePt t="3886" x="3086100" y="1808163"/>
          <p14:tracePt t="3945" x="3100388" y="1808163"/>
          <p14:tracePt t="3955" x="3100388" y="1820863"/>
          <p14:tracePt t="4017" x="3113088" y="1820863"/>
          <p14:tracePt t="4088" x="3125788" y="1820863"/>
          <p14:tracePt t="4456" x="3138488" y="1820863"/>
          <p14:tracePt t="4569" x="3138488" y="1833563"/>
          <p14:tracePt t="4619" x="3138488" y="1846263"/>
          <p14:tracePt t="4640" x="3151188" y="1846263"/>
          <p14:tracePt t="4648" x="3151188" y="1860550"/>
          <p14:tracePt t="4925" x="3176588" y="2066925"/>
          <p14:tracePt t="4936" x="3306763" y="2635250"/>
          <p14:tracePt t="4946" x="3384550" y="3100388"/>
          <p14:tracePt t="4956" x="3422650" y="3294063"/>
          <p14:tracePt t="4971" x="3435350" y="3370263"/>
          <p14:tracePt t="4987" x="3435350" y="3422650"/>
          <p14:tracePt t="4989" x="3435350" y="3448050"/>
          <p14:tracePt t="5003" x="3435350" y="3460750"/>
          <p14:tracePt t="5006" x="3435350" y="3473450"/>
          <p14:tracePt t="5027" x="3435350" y="3487738"/>
          <p14:tracePt t="5047" x="3435350" y="3500438"/>
          <p14:tracePt t="5068" x="3435350" y="3513138"/>
          <p14:tracePt t="5088" x="3435350" y="3525838"/>
          <p14:tracePt t="5119" x="3435350" y="3538538"/>
          <p14:tracePt t="5159" x="3435350" y="3551238"/>
          <p14:tracePt t="5180" x="3448050" y="3551238"/>
          <p14:tracePt t="5200" x="3448050" y="3563938"/>
          <p14:tracePt t="5313" x="3460750" y="3563938"/>
          <p14:tracePt t="5354" x="3473450" y="3563938"/>
          <p14:tracePt t="5374" x="3487738" y="3551238"/>
          <p14:tracePt t="5384" x="3500438" y="3551238"/>
          <p14:tracePt t="5395" x="3513138" y="3551238"/>
          <p14:tracePt t="5404" x="3525838" y="3538538"/>
          <p14:tracePt t="5422" x="3538538" y="3538538"/>
          <p14:tracePt t="5424" x="3551238" y="3525838"/>
          <p14:tracePt t="5437" x="3563938" y="3525838"/>
          <p14:tracePt t="5454" x="3590925" y="3513138"/>
          <p14:tracePt t="5470" x="3603625" y="3513138"/>
          <p14:tracePt t="5487" x="3616325" y="3500438"/>
          <p14:tracePt t="5503" x="3629025" y="3500438"/>
          <p14:tracePt t="5520" x="3641725" y="3500438"/>
          <p14:tracePt t="5537" x="3641725" y="3487738"/>
          <p14:tracePt t="5539" x="3654425" y="3487738"/>
          <p14:tracePt t="5557" x="3668713" y="3473450"/>
          <p14:tracePt t="5577" x="3681413" y="3473450"/>
          <p14:tracePt t="5598" x="3694113" y="3460750"/>
          <p14:tracePt t="5608" x="3719513" y="3460750"/>
          <p14:tracePt t="5620" x="3732213" y="3460750"/>
          <p14:tracePt t="5637" x="3744913" y="3460750"/>
          <p14:tracePt t="5639" x="3771900" y="3460750"/>
          <p14:tracePt t="5653" x="3784600" y="3460750"/>
          <p14:tracePt t="5670" x="3797300" y="3460750"/>
          <p14:tracePt t="5687" x="3810000" y="3460750"/>
          <p14:tracePt t="5703" x="3822700" y="3460750"/>
          <p14:tracePt t="5721" x="3835400" y="3460750"/>
          <p14:tracePt t="5751" x="3848100" y="3460750"/>
          <p14:tracePt t="5782" x="3862388" y="3460750"/>
          <p14:tracePt t="5802" x="3862388" y="3448050"/>
          <p14:tracePt t="5823" x="3875088" y="3448050"/>
          <p14:tracePt t="5853" x="3887788" y="3448050"/>
          <p14:tracePt t="5863" x="3887788" y="3435350"/>
          <p14:tracePt t="5874" x="3900488" y="3435350"/>
          <p14:tracePt t="5894" x="3913188" y="3435350"/>
          <p14:tracePt t="5925" x="3925888" y="3435350"/>
          <p14:tracePt t="5935" x="3925888" y="3422650"/>
          <p14:tracePt t="5945" x="3938588" y="3422650"/>
          <p14:tracePt t="5965" x="3951288" y="3422650"/>
          <p14:tracePt t="5986" x="3965575" y="3422650"/>
          <p14:tracePt t="6016" x="3978275" y="3422650"/>
          <p14:tracePt t="6047" x="3990975" y="3422650"/>
          <p14:tracePt t="6087" x="4003675" y="3422650"/>
          <p14:tracePt t="6108" x="4016375" y="3422650"/>
          <p14:tracePt t="6119" x="4016375" y="3435350"/>
          <p14:tracePt t="6138" x="4029075" y="3435350"/>
          <p14:tracePt t="6149" x="4029075" y="3448050"/>
          <p14:tracePt t="6159" x="4041775" y="3448050"/>
          <p14:tracePt t="6171" x="4041775" y="3460750"/>
          <p14:tracePt t="6187" x="4041775" y="3473450"/>
          <p14:tracePt t="6189" x="4056063" y="3473450"/>
          <p14:tracePt t="6203" x="4056063" y="3487738"/>
          <p14:tracePt t="6220" x="4056063" y="3500438"/>
          <p14:tracePt t="6236" x="4068763" y="3513138"/>
          <p14:tracePt t="6253" x="4068763" y="3525838"/>
          <p14:tracePt t="6291" x="4081463" y="3538538"/>
          <p14:tracePt t="6333" x="4081463" y="3551238"/>
          <p14:tracePt t="6342" x="4094163" y="3551238"/>
          <p14:tracePt t="6354" x="4106863" y="3551238"/>
          <p14:tracePt t="6370" x="4119563" y="3551238"/>
          <p14:tracePt t="6387" x="4146550" y="3525838"/>
          <p14:tracePt t="6404" x="4171950" y="3513138"/>
          <p14:tracePt t="6405" x="4197350" y="3500438"/>
          <p14:tracePt t="6420" x="4210050" y="3473450"/>
          <p14:tracePt t="6437" x="4249738" y="3435350"/>
          <p14:tracePt t="6454" x="4275138" y="3422650"/>
          <p14:tracePt t="6456" x="4287838" y="3409950"/>
          <p14:tracePt t="6470" x="4300538" y="3397250"/>
          <p14:tracePt t="6487" x="4340225" y="3370263"/>
          <p14:tracePt t="6504" x="4352925" y="3344863"/>
          <p14:tracePt t="6520" x="4365625" y="3344863"/>
          <p14:tracePt t="6537" x="4378325" y="3332163"/>
          <p14:tracePt t="6976" x="4365625" y="3319463"/>
          <p14:tracePt t="6986" x="4352925" y="3319463"/>
          <p14:tracePt t="6996" x="4325938" y="3306763"/>
          <p14:tracePt t="7006" x="4300538" y="3294063"/>
          <p14:tracePt t="7020" x="4287838" y="3294063"/>
          <p14:tracePt t="7037" x="4262438" y="3279775"/>
          <p14:tracePt t="7039" x="4249738" y="3279775"/>
          <p14:tracePt t="7054" x="4222750" y="3279775"/>
          <p14:tracePt t="7056" x="4210050" y="3267075"/>
          <p14:tracePt t="7070" x="4184650" y="3267075"/>
          <p14:tracePt t="7087" x="4159250" y="3267075"/>
          <p14:tracePt t="7089" x="4132263" y="3267075"/>
          <p14:tracePt t="7104" x="4106863" y="3254375"/>
          <p14:tracePt t="7106" x="4081463" y="3254375"/>
          <p14:tracePt t="7120" x="4056063" y="3254375"/>
          <p14:tracePt t="7137" x="4016375" y="3254375"/>
          <p14:tracePt t="7154" x="3990975" y="3254375"/>
          <p14:tracePt t="7170" x="3951288" y="3254375"/>
          <p14:tracePt t="7187" x="3938588" y="3254375"/>
          <p14:tracePt t="7189" x="3925888" y="3254375"/>
          <p14:tracePt t="7204" x="3900488" y="3254375"/>
          <p14:tracePt t="7220" x="3887788" y="3254375"/>
          <p14:tracePt t="7223" x="3862388" y="3254375"/>
          <p14:tracePt t="7237" x="3835400" y="3241675"/>
          <p14:tracePt t="7239" x="3810000" y="3241675"/>
          <p14:tracePt t="7254" x="3784600" y="3241675"/>
          <p14:tracePt t="7271" x="3757613" y="3241675"/>
          <p14:tracePt t="7273" x="3732213" y="3241675"/>
          <p14:tracePt t="7287" x="3706813" y="3241675"/>
          <p14:tracePt t="7290" x="3681413" y="3228975"/>
          <p14:tracePt t="7304" x="3654425" y="3228975"/>
          <p14:tracePt t="7322" x="3603625" y="3228975"/>
          <p14:tracePt t="7337" x="3578225" y="3228975"/>
          <p14:tracePt t="7353" x="3525838" y="3216275"/>
          <p14:tracePt t="7370" x="3500438" y="3216275"/>
          <p14:tracePt t="7373" x="3487738" y="3216275"/>
          <p14:tracePt t="7387" x="3460750" y="3216275"/>
          <p14:tracePt t="7404" x="3448050" y="3216275"/>
          <p14:tracePt t="7406" x="3435350" y="3203575"/>
          <p14:tracePt t="7420" x="3409950" y="3203575"/>
          <p14:tracePt t="7437" x="3397250" y="3203575"/>
          <p14:tracePt t="7454" x="3370263" y="3203575"/>
          <p14:tracePt t="7475" x="3357563" y="3203575"/>
          <p14:tracePt t="7495" x="3344863" y="3203575"/>
          <p14:tracePt t="7526" x="3332163" y="3203575"/>
          <p14:tracePt t="7577" x="3319463" y="3203575"/>
          <p14:tracePt t="7720" x="3306763" y="3203575"/>
          <p14:tracePt t="7772" x="3306763" y="3189288"/>
          <p14:tracePt t="7853" x="3306763" y="3176588"/>
          <p14:tracePt t="7924" x="3306763" y="3163888"/>
          <p14:tracePt t="7996" x="3306763" y="3151188"/>
          <p14:tracePt t="8057" x="3306763" y="3138488"/>
          <p14:tracePt t="8108" x="3306763" y="3125788"/>
          <p14:tracePt t="8179" x="3306763" y="3113088"/>
          <p14:tracePt t="8251" x="3306763" y="3100388"/>
          <p14:tracePt t="8303" x="3294063" y="3100388"/>
          <p14:tracePt t="8324" x="3294063" y="3086100"/>
          <p14:tracePt t="8496" x="3306763" y="3086100"/>
          <p14:tracePt t="8526" x="3319463" y="3086100"/>
          <p14:tracePt t="8537" x="3332163" y="3086100"/>
          <p14:tracePt t="8545" x="3344863" y="3086100"/>
          <p14:tracePt t="8554" x="3357563" y="3086100"/>
          <p14:tracePt t="8570" x="3370263" y="3086100"/>
          <p14:tracePt t="8588" x="3409950" y="3086100"/>
          <p14:tracePt t="8603" x="3435350" y="3086100"/>
          <p14:tracePt t="8606" x="3460750" y="3086100"/>
          <p14:tracePt t="8620" x="3487738" y="3086100"/>
          <p14:tracePt t="8637" x="3525838" y="3086100"/>
          <p14:tracePt t="8639" x="3551238" y="3073400"/>
          <p14:tracePt t="8653" x="3590925" y="3073400"/>
          <p14:tracePt t="8670" x="3668713" y="3048000"/>
          <p14:tracePt t="8687" x="3706813" y="3048000"/>
          <p14:tracePt t="8689" x="3757613" y="3022600"/>
          <p14:tracePt t="8704" x="3822700" y="3009900"/>
          <p14:tracePt t="8720" x="3925888" y="2982913"/>
          <p14:tracePt t="8740" x="3978275" y="2957513"/>
          <p14:tracePt t="8741" x="4029075" y="2957513"/>
          <p14:tracePt t="8753" x="4068763" y="2944813"/>
          <p14:tracePt t="8770" x="4094163" y="2932113"/>
          <p14:tracePt t="8772" x="4119563" y="2932113"/>
          <p14:tracePt t="8787" x="4146550" y="2919413"/>
          <p14:tracePt t="8803" x="4197350" y="2906713"/>
          <p14:tracePt t="8821" x="4222750" y="2906713"/>
          <p14:tracePt t="8823" x="4235450" y="2892425"/>
          <p14:tracePt t="8837" x="4262438" y="2892425"/>
          <p14:tracePt t="8853" x="4300538" y="2879725"/>
          <p14:tracePt t="8870" x="4313238" y="2879725"/>
          <p14:tracePt t="8872" x="4340225" y="2867025"/>
          <p14:tracePt t="8886" x="4365625" y="2867025"/>
          <p14:tracePt t="8903" x="4378325" y="2867025"/>
          <p14:tracePt t="8906" x="4403725" y="2854325"/>
          <p14:tracePt t="8920" x="4416425" y="2854325"/>
          <p14:tracePt t="8937" x="4468813" y="2841625"/>
          <p14:tracePt t="8954" x="4494213" y="2841625"/>
          <p14:tracePt t="8956" x="4519613" y="2841625"/>
          <p14:tracePt t="8970" x="4533900" y="2828925"/>
          <p14:tracePt t="8987" x="4584700" y="2828925"/>
          <p14:tracePt t="9004" x="4637088" y="2816225"/>
          <p14:tracePt t="9020" x="4662488" y="2816225"/>
          <p14:tracePt t="9036" x="4700588" y="2816225"/>
          <p14:tracePt t="9054" x="4727575" y="2816225"/>
          <p14:tracePt t="9056" x="4740275" y="2801938"/>
          <p14:tracePt t="9070" x="4752975" y="2801938"/>
          <p14:tracePt t="9087" x="4778375" y="2801938"/>
          <p14:tracePt t="9089" x="4791075" y="2801938"/>
          <p14:tracePt t="9104" x="4803775" y="2801938"/>
          <p14:tracePt t="9106" x="4818063" y="2801938"/>
          <p14:tracePt t="9120" x="4830763" y="2789238"/>
          <p14:tracePt t="9444" x="4881563" y="2789238"/>
          <p14:tracePt t="9457" x="4959350" y="2789238"/>
          <p14:tracePt t="9466" x="5037138" y="2789238"/>
          <p14:tracePt t="9474" x="5127625" y="2789238"/>
          <p14:tracePt t="9487" x="5218113" y="2789238"/>
          <p14:tracePt t="9504" x="5308600" y="2789238"/>
          <p14:tracePt t="9505" x="5386388" y="2789238"/>
          <p14:tracePt t="9520" x="5462588" y="2801938"/>
          <p14:tracePt t="9536" x="5553075" y="2801938"/>
          <p14:tracePt t="9554" x="5580063" y="2816225"/>
          <p14:tracePt t="9556" x="5618163" y="2816225"/>
          <p14:tracePt t="9570" x="5643563" y="2828925"/>
          <p14:tracePt t="9587" x="5683250" y="2841625"/>
          <p14:tracePt t="9589" x="5721350" y="2841625"/>
          <p14:tracePt t="9604" x="5746750" y="2867025"/>
          <p14:tracePt t="9605" x="5786438" y="2879725"/>
          <p14:tracePt t="9620" x="5824538" y="2906713"/>
          <p14:tracePt t="9637" x="5849938" y="2919413"/>
          <p14:tracePt t="9640" x="5889625" y="2944813"/>
          <p14:tracePt t="9653" x="5915025" y="2957513"/>
          <p14:tracePt t="9670" x="5980113" y="3009900"/>
          <p14:tracePt t="9687" x="6018213" y="3035300"/>
          <p14:tracePt t="9704" x="6030913" y="3048000"/>
          <p14:tracePt t="9720" x="6057900" y="3073400"/>
          <p14:tracePt t="9737" x="6070600" y="3086100"/>
          <p14:tracePt t="9739" x="6083300" y="3100388"/>
          <p14:tracePt t="9753" x="6096000" y="3100388"/>
          <p14:tracePt t="9770" x="6121400" y="3125788"/>
          <p14:tracePt t="9787" x="6134100" y="3125788"/>
          <p14:tracePt t="9803" x="6161088" y="3138488"/>
          <p14:tracePt t="9821" x="6186488" y="3151188"/>
          <p14:tracePt t="9837" x="6199188" y="3151188"/>
          <p14:tracePt t="9853" x="6224588" y="3163888"/>
          <p14:tracePt t="9870" x="6251575" y="3163888"/>
          <p14:tracePt t="9872" x="6264275" y="3176588"/>
          <p14:tracePt t="9887" x="6289675" y="3176588"/>
          <p14:tracePt t="9904" x="6342063" y="3189288"/>
          <p14:tracePt t="9920" x="6380163" y="3189288"/>
          <p14:tracePt t="9937" x="6432550" y="3189288"/>
          <p14:tracePt t="9955" x="6457950" y="3189288"/>
          <p14:tracePt t="9957" x="6496050" y="3189288"/>
          <p14:tracePt t="9970" x="6521450" y="3189288"/>
          <p14:tracePt t="9987" x="6586538" y="3189288"/>
          <p14:tracePt t="10003" x="6638925" y="3189288"/>
          <p14:tracePt t="10310" x="6754813" y="3203575"/>
          <p14:tracePt t="10322" x="6870700" y="3203575"/>
          <p14:tracePt t="10331" x="7013575" y="3203575"/>
          <p14:tracePt t="10342" x="7129463" y="3203575"/>
          <p14:tracePt t="10354" x="7232650" y="3203575"/>
          <p14:tracePt t="10371" x="7388225" y="3189288"/>
          <p14:tracePt t="10387" x="7439025" y="3189288"/>
          <p14:tracePt t="10403" x="7554913" y="3176588"/>
          <p14:tracePt t="10420" x="7594600" y="3163888"/>
          <p14:tracePt t="10423" x="7632700" y="3163888"/>
          <p14:tracePt t="10437" x="7658100" y="3151188"/>
          <p14:tracePt t="10454" x="7685088" y="3151188"/>
          <p14:tracePt t="10456" x="7697788" y="3151188"/>
          <p14:tracePt t="10470" x="7723188" y="3138488"/>
          <p14:tracePt t="10473" x="7748588" y="3138488"/>
          <p14:tracePt t="10487" x="7775575" y="3138488"/>
          <p14:tracePt t="10504" x="7826375" y="3125788"/>
          <p14:tracePt t="10520" x="7866063" y="3113088"/>
          <p14:tracePt t="10537" x="7956550" y="3100388"/>
          <p14:tracePt t="10556" x="8007350" y="3086100"/>
          <p14:tracePt t="10558" x="8072438" y="3086100"/>
          <p14:tracePt t="10570" x="8135938" y="3073400"/>
          <p14:tracePt t="10587" x="8266113" y="3073400"/>
          <p14:tracePt t="10604" x="8329613" y="3073400"/>
          <p14:tracePt t="10606" x="8394700" y="3060700"/>
          <p14:tracePt t="10620" x="8459788" y="3060700"/>
          <p14:tracePt t="10638" x="8523288" y="3060700"/>
          <p14:tracePt t="10640" x="8588375" y="3060700"/>
          <p14:tracePt t="10654" x="8640763" y="3060700"/>
          <p14:tracePt t="10656" x="8704263" y="3060700"/>
          <p14:tracePt t="10670" x="8756650" y="3060700"/>
          <p14:tracePt t="10687" x="8834438" y="3060700"/>
          <p14:tracePt t="10704" x="8859838" y="3060700"/>
          <p14:tracePt t="10720" x="8897938" y="3060700"/>
          <p14:tracePt t="10737" x="8912225" y="3060700"/>
          <p14:tracePt t="10739" x="8924925" y="3060700"/>
          <p14:tracePt t="11075" x="8988425" y="3060700"/>
          <p14:tracePt t="11085" x="9053513" y="3060700"/>
          <p14:tracePt t="11095" x="9131300" y="3060700"/>
          <p14:tracePt t="11106" x="9196388" y="3048000"/>
          <p14:tracePt t="11120" x="9272588" y="3048000"/>
          <p14:tracePt t="11137" x="9324975" y="3035300"/>
          <p14:tracePt t="11139" x="9375775" y="3035300"/>
          <p14:tracePt t="11156" x="9415463" y="3022600"/>
          <p14:tracePt t="11158" x="9466263" y="3009900"/>
          <p14:tracePt t="11170" x="9505950" y="3009900"/>
          <p14:tracePt t="11187" x="9569450" y="2995613"/>
          <p14:tracePt t="11204" x="9609138" y="2982913"/>
          <p14:tracePt t="11220" x="9659938" y="2982913"/>
          <p14:tracePt t="11237" x="9686925" y="2982913"/>
          <p14:tracePt t="11240" x="9725025" y="2970213"/>
          <p14:tracePt t="11254" x="9750425" y="2970213"/>
          <p14:tracePt t="11270" x="9815513" y="2970213"/>
          <p14:tracePt t="11287" x="9853613" y="2970213"/>
          <p14:tracePt t="11289" x="9880600" y="2957513"/>
          <p14:tracePt t="11304" x="9918700" y="2957513"/>
          <p14:tracePt t="11320" x="9944100" y="2957513"/>
          <p14:tracePt t="11323" x="9983788" y="2957513"/>
          <p14:tracePt t="11337" x="10009188" y="2957513"/>
          <p14:tracePt t="11354" x="10074275" y="2957513"/>
          <p14:tracePt t="11371" x="10137775" y="2957513"/>
          <p14:tracePt t="11387" x="10164763" y="2957513"/>
          <p14:tracePt t="11403" x="10202863" y="2957513"/>
          <p14:tracePt t="11420" x="10228263" y="2957513"/>
          <p14:tracePt t="11422" x="10255250" y="2957513"/>
          <p14:tracePt t="11437" x="10280650" y="2957513"/>
          <p14:tracePt t="11453" x="10306050" y="2957513"/>
          <p14:tracePt t="11455" x="10318750" y="2957513"/>
          <p14:tracePt t="11470" x="10345738" y="2957513"/>
          <p14:tracePt t="11487" x="10383838" y="2957513"/>
          <p14:tracePt t="11503" x="10396538" y="2957513"/>
          <p14:tracePt t="11506" x="10409238" y="2957513"/>
          <p14:tracePt t="11520" x="10421938" y="2957513"/>
          <p14:tracePt t="11537" x="10436225" y="2957513"/>
          <p14:tracePt t="11554" x="10448925" y="2957513"/>
          <p14:tracePt t="11595" x="10396538" y="2932113"/>
          <p14:tracePt t="11605" x="10112375" y="2841625"/>
          <p14:tracePt t="11615" x="9324975" y="2711450"/>
          <p14:tracePt t="11626" x="8523288" y="2595563"/>
          <p14:tracePt t="11640" x="7826375" y="2517775"/>
          <p14:tracePt t="11654" x="7361238" y="2479675"/>
          <p14:tracePt t="11657" x="6973888" y="2454275"/>
          <p14:tracePt t="11670" x="6651625" y="2427288"/>
          <p14:tracePt t="11687" x="6327775" y="2414588"/>
          <p14:tracePt t="11689" x="5992813" y="2401888"/>
          <p14:tracePt t="11703" x="5786438" y="2389188"/>
          <p14:tracePt t="11720" x="5411788" y="2401888"/>
          <p14:tracePt t="11737" x="5087938" y="2454275"/>
          <p14:tracePt t="11754" x="4908550" y="2479675"/>
          <p14:tracePt t="11770" x="4597400" y="2544763"/>
          <p14:tracePt t="11787" x="4443413" y="2557463"/>
          <p14:tracePt t="11790" x="4325938" y="2582863"/>
          <p14:tracePt t="11803" x="4222750" y="2595563"/>
          <p14:tracePt t="11820" x="4146550" y="2608263"/>
          <p14:tracePt t="11822" x="4081463" y="2622550"/>
          <p14:tracePt t="11837" x="4029075" y="2622550"/>
          <p14:tracePt t="11854" x="3887788" y="2647950"/>
          <p14:tracePt t="11871" x="3810000" y="2660650"/>
          <p14:tracePt t="11873" x="3706813" y="2686050"/>
          <p14:tracePt t="11887" x="3603625" y="2738438"/>
          <p14:tracePt t="11889" x="3513138" y="2776538"/>
          <p14:tracePt t="11904" x="3460750" y="2816225"/>
          <p14:tracePt t="12290" x="3460750" y="2841625"/>
          <p14:tracePt t="12300" x="3460750" y="2854325"/>
          <p14:tracePt t="12310" x="3460750" y="2867025"/>
          <p14:tracePt t="12322" x="3460750" y="2892425"/>
          <p14:tracePt t="12337" x="3460750" y="2906713"/>
          <p14:tracePt t="12340" x="3460750" y="2919413"/>
          <p14:tracePt t="12354" x="3460750" y="2932113"/>
          <p14:tracePt t="12371" x="3460750" y="2970213"/>
          <p14:tracePt t="12387" x="3473450" y="2982913"/>
          <p14:tracePt t="12404" x="3473450" y="3009900"/>
          <p14:tracePt t="12421" x="3487738" y="3035300"/>
          <p14:tracePt t="12437" x="3487738" y="3048000"/>
          <p14:tracePt t="12454" x="3487738" y="3060700"/>
          <p14:tracePt t="12470" x="3487738" y="3073400"/>
          <p14:tracePt t="12473" x="3487738" y="3086100"/>
          <p14:tracePt t="12488" x="3500438" y="3086100"/>
          <p14:tracePt t="12504" x="3500438" y="3100388"/>
          <p14:tracePt t="12520" x="3500438" y="3113088"/>
          <p14:tracePt t="12537" x="3500438" y="3125788"/>
          <p14:tracePt t="12555" x="3513138" y="3138488"/>
          <p14:tracePt t="12585" x="3513138" y="3151188"/>
          <p14:tracePt t="12615" x="3513138" y="3163888"/>
          <p14:tracePt t="12625" x="3525838" y="3163888"/>
          <p14:tracePt t="12656" x="3525838" y="3176588"/>
          <p14:tracePt t="12697" x="3538538" y="3189288"/>
          <p14:tracePt t="12728" x="3551238" y="3203575"/>
          <p14:tracePt t="12749" x="3563938" y="3203575"/>
          <p14:tracePt t="12758" x="3563938" y="3216275"/>
          <p14:tracePt t="12769" x="3578225" y="3216275"/>
          <p14:tracePt t="12787" x="3578225" y="3228975"/>
          <p14:tracePt t="12789" x="3590925" y="3228975"/>
          <p14:tracePt t="12804" x="3603625" y="3228975"/>
          <p14:tracePt t="12820" x="3616325" y="3241675"/>
          <p14:tracePt t="12837" x="3629025" y="3241675"/>
          <p14:tracePt t="12840" x="3641725" y="3241675"/>
          <p14:tracePt t="12854" x="3654425" y="3254375"/>
          <p14:tracePt t="12872" x="3668713" y="3267075"/>
          <p14:tracePt t="12887" x="3681413" y="3267075"/>
          <p14:tracePt t="12892" x="3694113" y="3267075"/>
          <p14:tracePt t="12903" x="3706813" y="3279775"/>
          <p14:tracePt t="12920" x="3719513" y="3279775"/>
          <p14:tracePt t="12937" x="3732213" y="3294063"/>
          <p14:tracePt t="12953" x="3757613" y="3294063"/>
          <p14:tracePt t="12970" x="3757613" y="3306763"/>
          <p14:tracePt t="12973" x="3771900" y="3306763"/>
          <p14:tracePt t="12992" x="3784600" y="3306763"/>
          <p14:tracePt t="15869" x="3862388" y="3344863"/>
          <p14:tracePt t="15888" x="3913188" y="3344863"/>
          <p14:tracePt t="15890" x="3978275" y="3357563"/>
          <p14:tracePt t="15904" x="4029075" y="3370263"/>
          <p14:tracePt t="15921" x="4094163" y="3370263"/>
          <p14:tracePt t="15923" x="4146550" y="3384550"/>
          <p14:tracePt t="15937" x="4184650" y="3384550"/>
          <p14:tracePt t="15953" x="4249738" y="3397250"/>
          <p14:tracePt t="15971" x="4275138" y="3409950"/>
          <p14:tracePt t="15974" x="4300538" y="3422650"/>
          <p14:tracePt t="15987" x="4325938" y="3422650"/>
          <p14:tracePt t="16003" x="4391025" y="3435350"/>
          <p14:tracePt t="16020" x="4430713" y="3448050"/>
          <p14:tracePt t="16022" x="4494213" y="3448050"/>
          <p14:tracePt t="16037" x="4624388" y="3448050"/>
          <p14:tracePt t="16054" x="4894263" y="3409950"/>
          <p14:tracePt t="16056" x="5268913" y="3332163"/>
          <p14:tracePt t="16070" x="5643563" y="3254375"/>
          <p14:tracePt t="16087" x="6108700" y="3163888"/>
          <p14:tracePt t="16104" x="6237288" y="3138488"/>
          <p14:tracePt t="16106" x="6327775" y="3125788"/>
          <p14:tracePt t="16120" x="6380163" y="3125788"/>
          <p14:tracePt t="16137" x="6432550" y="3113088"/>
          <p14:tracePt t="16154" x="6445250" y="3113088"/>
          <p14:tracePt t="16156" x="6457950" y="3113088"/>
          <p14:tracePt t="16206" x="6470650" y="3113088"/>
          <p14:tracePt t="16288" x="6483350" y="3113088"/>
          <p14:tracePt t="16298" x="6483350" y="3125788"/>
          <p14:tracePt t="16309" x="6496050" y="3138488"/>
          <p14:tracePt t="16320" x="6496050" y="3151188"/>
          <p14:tracePt t="16338" x="6508750" y="3163888"/>
          <p14:tracePt t="16359" x="6508750" y="3176588"/>
          <p14:tracePt t="16379" x="6521450" y="3176588"/>
          <p14:tracePt t="16400" x="6521450" y="3189288"/>
          <p14:tracePt t="16451" x="6521450" y="3203575"/>
          <p14:tracePt t="16461" x="6535738" y="3203575"/>
          <p14:tracePt t="16646" x="6535738" y="3216275"/>
          <p14:tracePt t="20043" x="6535738" y="3228975"/>
          <p14:tracePt t="20124" x="6535738" y="3241675"/>
          <p14:tracePt t="20144" x="6521450" y="3241675"/>
          <p14:tracePt t="20156" x="6521450" y="3254375"/>
          <p14:tracePt t="20165" x="6508750" y="3254375"/>
          <p14:tracePt t="20185" x="6496050" y="3267075"/>
          <p14:tracePt t="20204" x="6483350" y="3267075"/>
          <p14:tracePt t="20215" x="6483350" y="3279775"/>
          <p14:tracePt t="20225" x="6470650" y="3279775"/>
          <p14:tracePt t="20257" x="6457950" y="3294063"/>
          <p14:tracePt t="20286" x="6445250" y="3294063"/>
          <p14:tracePt t="20360" x="6432550" y="3294063"/>
          <p14:tracePt t="20604" x="6418263" y="3306763"/>
          <p14:tracePt t="20665" x="6405563" y="3306763"/>
          <p14:tracePt t="20675" x="6392863" y="3319463"/>
          <p14:tracePt t="20688" x="6380163" y="3319463"/>
          <p14:tracePt t="20706" x="6354763" y="3344863"/>
          <p14:tracePt t="20720" x="6327775" y="3344863"/>
          <p14:tracePt t="20737" x="6276975" y="3370263"/>
          <p14:tracePt t="20754" x="6251575" y="3384550"/>
          <p14:tracePt t="20756" x="6224588" y="3397250"/>
          <p14:tracePt t="20770" x="6186488" y="3409950"/>
          <p14:tracePt t="20787" x="6161088" y="3409950"/>
          <p14:tracePt t="20789" x="6134100" y="3422650"/>
          <p14:tracePt t="20804" x="6108700" y="3435350"/>
          <p14:tracePt t="20806" x="6083300" y="3435350"/>
          <p14:tracePt t="21175" x="6057900" y="3460750"/>
          <p14:tracePt t="21184" x="6018213" y="3487738"/>
          <p14:tracePt t="21194" x="5967413" y="3513138"/>
          <p14:tracePt t="21205" x="5915025" y="3538538"/>
          <p14:tracePt t="21220" x="5876925" y="3563938"/>
          <p14:tracePt t="21237" x="5799138" y="3603625"/>
          <p14:tracePt t="21254" x="5773738" y="3629025"/>
          <p14:tracePt t="21255" x="5746750" y="3641725"/>
          <p14:tracePt t="21270" x="5734050" y="3641725"/>
          <p14:tracePt t="21287" x="5708650" y="3654425"/>
          <p14:tracePt t="21289" x="5695950" y="3668713"/>
          <p14:tracePt t="21304" x="5683250" y="3681413"/>
          <p14:tracePt t="21306" x="5656263" y="3681413"/>
          <p14:tracePt t="21320" x="5656263" y="3694113"/>
          <p14:tracePt t="21337" x="5643563" y="3694113"/>
          <p14:tracePt t="21339" x="5630863" y="3706813"/>
          <p14:tracePt t="21353" x="5618163" y="3719513"/>
          <p14:tracePt t="21370" x="5592763" y="3732213"/>
          <p14:tracePt t="21387" x="5580063" y="3732213"/>
          <p14:tracePt t="21389" x="5580063" y="3744913"/>
          <p14:tracePt t="21404" x="5565775" y="3744913"/>
          <p14:tracePt t="21420" x="5553075" y="3757613"/>
          <p14:tracePt t="21437" x="5540375" y="3771900"/>
          <p14:tracePt t="21453" x="5527675" y="3784600"/>
          <p14:tracePt t="21471" x="5527675" y="3797300"/>
          <p14:tracePt t="21473" x="5514975" y="3797300"/>
          <p14:tracePt t="21487" x="5502275" y="3810000"/>
          <p14:tracePt t="21503" x="5489575" y="3835400"/>
          <p14:tracePt t="21522" x="5475288" y="3848100"/>
          <p14:tracePt t="21537" x="5475288" y="3862388"/>
          <p14:tracePt t="21553" x="5449888" y="3875088"/>
          <p14:tracePt t="21571" x="5449888" y="3887788"/>
          <p14:tracePt t="21573" x="5437188" y="3900488"/>
          <p14:tracePt t="21587" x="5424488" y="3913188"/>
          <p14:tracePt t="21603" x="5411788" y="3925888"/>
          <p14:tracePt t="21620" x="5411788" y="3938588"/>
          <p14:tracePt t="21622" x="5399088" y="3951288"/>
          <p14:tracePt t="21636" x="5386388" y="3965575"/>
          <p14:tracePt t="21655" x="5372100" y="3978275"/>
          <p14:tracePt t="21670" x="5372100" y="3990975"/>
          <p14:tracePt t="21971" x="5359400" y="4029075"/>
          <p14:tracePt t="21981" x="5346700" y="4068763"/>
          <p14:tracePt t="21992" x="5334000" y="4106863"/>
          <p14:tracePt t="22004" x="5321300" y="4159250"/>
          <p14:tracePt t="22021" x="5295900" y="4235450"/>
          <p14:tracePt t="22039" x="5281613" y="4275138"/>
          <p14:tracePt t="22042" x="5256213" y="4325938"/>
          <p14:tracePt t="22053" x="5230813" y="4378325"/>
          <p14:tracePt t="22071" x="5178425" y="4468813"/>
          <p14:tracePt t="22087" x="5153025" y="4519613"/>
          <p14:tracePt t="22103" x="5114925" y="4559300"/>
          <p14:tracePt t="22105" x="5087938" y="4597400"/>
          <p14:tracePt t="22120" x="5049838" y="4637088"/>
          <p14:tracePt t="22122" x="5011738" y="4687888"/>
          <p14:tracePt t="22137" x="4972050" y="4727575"/>
          <p14:tracePt t="22153" x="4933950" y="4765675"/>
          <p14:tracePt t="22155" x="4894263" y="4803775"/>
          <p14:tracePt t="22170" x="4843463" y="4830763"/>
          <p14:tracePt t="22187" x="4765675" y="4894263"/>
          <p14:tracePt t="22204" x="4700588" y="4946650"/>
          <p14:tracePt t="22220" x="4675188" y="4959350"/>
          <p14:tracePt t="22237" x="4624388" y="4984750"/>
          <p14:tracePt t="22254" x="4610100" y="4997450"/>
          <p14:tracePt t="22256" x="4597400" y="4997450"/>
          <p14:tracePt t="22604" x="4546600" y="5037138"/>
          <p14:tracePt t="22613" x="4506913" y="5062538"/>
          <p14:tracePt t="22624" x="4468813" y="5075238"/>
          <p14:tracePt t="22640" x="4443413" y="5087938"/>
          <p14:tracePt t="22653" x="4403725" y="5102225"/>
          <p14:tracePt t="22656" x="4378325" y="5114925"/>
          <p14:tracePt t="22670" x="4365625" y="5127625"/>
          <p14:tracePt t="22687" x="4313238" y="5140325"/>
          <p14:tracePt t="22704" x="4275138" y="5153025"/>
          <p14:tracePt t="22720" x="4249738" y="5165725"/>
          <p14:tracePt t="22736" x="4210050" y="5178425"/>
          <p14:tracePt t="22753" x="4197350" y="5178425"/>
          <p14:tracePt t="22756" x="4171950" y="5192713"/>
          <p14:tracePt t="22770" x="4159250" y="5192713"/>
          <p14:tracePt t="22787" x="4146550" y="5205413"/>
          <p14:tracePt t="22789" x="4132263" y="5205413"/>
          <p14:tracePt t="22803" x="4119563" y="5205413"/>
          <p14:tracePt t="22820" x="4081463" y="5218113"/>
          <p14:tracePt t="22837" x="4056063" y="5230813"/>
          <p14:tracePt t="22853" x="4041775" y="5230813"/>
          <p14:tracePt t="22870" x="4003675" y="5230813"/>
          <p14:tracePt t="22887" x="3978275" y="5230813"/>
          <p14:tracePt t="22904" x="3951288" y="5230813"/>
          <p14:tracePt t="22920" x="3900488" y="5230813"/>
          <p14:tracePt t="22937" x="3875088" y="5230813"/>
          <p14:tracePt t="22939" x="3848100" y="5230813"/>
          <p14:tracePt t="22953" x="3822700" y="5230813"/>
          <p14:tracePt t="22970" x="3797300" y="5230813"/>
          <p14:tracePt t="22973" x="3771900" y="5230813"/>
          <p14:tracePt t="22987" x="3744913" y="5230813"/>
          <p14:tracePt t="23004" x="3706813" y="5218113"/>
          <p14:tracePt t="23021" x="3681413" y="5218113"/>
          <p14:tracePt t="23023" x="3654425" y="5205413"/>
          <p14:tracePt t="23037" x="3629025" y="5205413"/>
          <p14:tracePt t="23053" x="3590925" y="5178425"/>
          <p14:tracePt t="23070" x="3578225" y="5178425"/>
          <p14:tracePt t="23072" x="3563938" y="5165725"/>
          <p14:tracePt t="23087" x="3551238" y="5165725"/>
          <p14:tracePt t="23103" x="3525838" y="5153025"/>
          <p14:tracePt t="23120" x="3525838" y="5140325"/>
          <p14:tracePt t="23122" x="3513138" y="5140325"/>
          <p14:tracePt t="23137" x="3500438" y="5127625"/>
          <p14:tracePt t="23153" x="3500438" y="5114925"/>
          <p14:tracePt t="23156" x="3487738" y="5102225"/>
          <p14:tracePt t="23170" x="3487738" y="5075238"/>
          <p14:tracePt t="23172" x="3487738" y="5049838"/>
          <p14:tracePt t="23530" x="3460750" y="5037138"/>
          <p14:tracePt t="23541" x="3435350" y="5011738"/>
          <p14:tracePt t="23550" x="3422650" y="4997450"/>
          <p14:tracePt t="23561" x="3409950" y="4984750"/>
          <p14:tracePt t="23572" x="3397250" y="4972050"/>
          <p14:tracePt t="23587" x="3370263" y="4946650"/>
          <p14:tracePt t="23603" x="3357563" y="4921250"/>
          <p14:tracePt t="23621" x="3344863" y="4921250"/>
          <p14:tracePt t="23623" x="3332163" y="4908550"/>
          <p14:tracePt t="23643" x="3319463" y="4894263"/>
          <p14:tracePt t="23674" x="3306763" y="4881563"/>
          <p14:tracePt t="23693" x="3306763" y="4868863"/>
          <p14:tracePt t="23705" x="3294063" y="4868863"/>
          <p14:tracePt t="23725" x="3294063" y="4856163"/>
          <p14:tracePt t="23754" x="3294063" y="4843463"/>
          <p14:tracePt t="23765" x="3279775" y="4843463"/>
          <p14:tracePt t="23785" x="3279775" y="4830763"/>
          <p14:tracePt t="23806" x="3279775" y="4818063"/>
          <p14:tracePt t="23827" x="3279775" y="4803775"/>
          <p14:tracePt t="23838" x="3267075" y="4803775"/>
          <p14:tracePt t="23846" x="3267075" y="4778375"/>
          <p14:tracePt t="23870" x="3267075" y="4752975"/>
          <p14:tracePt t="23877" x="3267075" y="4740275"/>
          <p14:tracePt t="23898" x="3267075" y="4727575"/>
          <p14:tracePt t="23908" x="3267075" y="4713288"/>
          <p14:tracePt t="23921" x="3267075" y="4700588"/>
          <p14:tracePt t="23938" x="3267075" y="4687888"/>
          <p14:tracePt t="23959" x="3267075" y="4675188"/>
          <p14:tracePt t="23979" x="3267075" y="4662488"/>
          <p14:tracePt t="24001" x="3267075" y="4649788"/>
          <p14:tracePt t="24030" x="3267075" y="4637088"/>
          <p14:tracePt t="24051" x="3267075" y="4624388"/>
          <p14:tracePt t="24091" x="3267075" y="4610100"/>
          <p14:tracePt t="24122" x="3267075" y="4597400"/>
          <p14:tracePt t="24194" x="3267075" y="4584700"/>
          <p14:tracePt t="24265" x="3267075" y="4572000"/>
          <p14:tracePt t="24327" x="3279775" y="4572000"/>
          <p14:tracePt t="24342" x="3279775" y="4559300"/>
          <p14:tracePt t="24408" x="3279775" y="4546600"/>
          <p14:tracePt t="24459" x="3294063" y="4546600"/>
          <p14:tracePt t="24480" x="3294063" y="4533900"/>
          <p14:tracePt t="24561" x="3294063" y="4519613"/>
          <p14:tracePt t="24602" x="3306763" y="4519613"/>
          <p14:tracePt t="24684" x="3306763" y="4506913"/>
          <p14:tracePt t="24847" x="3306763" y="4494213"/>
          <p14:tracePt t="24928" x="3306763" y="4481513"/>
          <p14:tracePt t="25001" x="3306763" y="4468813"/>
          <p14:tracePt t="25030" x="3306763" y="4443413"/>
          <p14:tracePt t="25051" x="3294063" y="4430713"/>
          <p14:tracePt t="25061" x="3279775" y="4416425"/>
          <p14:tracePt t="25072" x="3279775" y="4403725"/>
          <p14:tracePt t="25087" x="3267075" y="4378325"/>
          <p14:tracePt t="25104" x="3241675" y="4352925"/>
          <p14:tracePt t="25120" x="3228975" y="4340225"/>
          <p14:tracePt t="25123" x="3216275" y="4325938"/>
          <p14:tracePt t="25136" x="3203575" y="4313238"/>
          <p14:tracePt t="25153" x="3163888" y="4300538"/>
          <p14:tracePt t="25170" x="3151188" y="4287838"/>
          <p14:tracePt t="25171" x="3138488" y="4275138"/>
          <p14:tracePt t="25187" x="3138488" y="4262438"/>
          <p14:tracePt t="25204" x="3113088" y="4249738"/>
          <p14:tracePt t="25220" x="3100388" y="4249738"/>
          <p14:tracePt t="25237" x="3086100" y="4235450"/>
          <p14:tracePt t="25254" x="3060700" y="4222750"/>
          <p14:tracePt t="25270" x="3060700" y="4210050"/>
          <p14:tracePt t="25663" x="3048000" y="4184650"/>
          <p14:tracePt t="25672" x="3035300" y="4159250"/>
          <p14:tracePt t="25682" x="3035300" y="4132263"/>
          <p14:tracePt t="25693" x="3022600" y="4106863"/>
          <p14:tracePt t="25704" x="3009900" y="4081463"/>
          <p14:tracePt t="25720" x="2995613" y="4068763"/>
          <p14:tracePt t="25737" x="2982913" y="4016375"/>
          <p14:tracePt t="25754" x="2970213" y="3965575"/>
          <p14:tracePt t="25771" x="2957513" y="3951288"/>
          <p14:tracePt t="25787" x="2944813" y="3913188"/>
          <p14:tracePt t="25804" x="2944813" y="3900488"/>
          <p14:tracePt t="25806" x="2944813" y="3887788"/>
          <p14:tracePt t="25820" x="2932113" y="3875088"/>
          <p14:tracePt t="25836" x="2932113" y="3862388"/>
          <p14:tracePt t="25839" x="2932113" y="3848100"/>
          <p14:tracePt t="25854" x="2932113" y="3835400"/>
          <p14:tracePt t="25856" x="2932113" y="3822700"/>
          <p14:tracePt t="25870" x="2919413" y="3810000"/>
          <p14:tracePt t="25888" x="2919413" y="3784600"/>
          <p14:tracePt t="25903" x="2919413" y="3771900"/>
          <p14:tracePt t="25921" x="2919413" y="3706813"/>
          <p14:tracePt t="25939" x="2932113" y="3578225"/>
          <p14:tracePt t="25954" x="2944813" y="3473450"/>
          <p14:tracePt t="25960" x="2970213" y="3357563"/>
          <p14:tracePt t="25971" x="2995613" y="3241675"/>
          <p14:tracePt t="25987" x="3022600" y="3125788"/>
          <p14:tracePt t="25990" x="3048000" y="3035300"/>
          <p14:tracePt t="26004" x="3073400" y="2970213"/>
          <p14:tracePt t="26021" x="3086100" y="2919413"/>
          <p14:tracePt t="26023" x="3100388" y="2879725"/>
          <p14:tracePt t="26037" x="3113088" y="2854325"/>
          <p14:tracePt t="26054" x="3125788" y="2801938"/>
          <p14:tracePt t="26071" x="3125788" y="2789238"/>
          <p14:tracePt t="26073" x="3125788" y="2776538"/>
          <p14:tracePt t="26087" x="3138488" y="2763838"/>
          <p14:tracePt t="26104" x="3138488" y="2738438"/>
          <p14:tracePt t="26121" x="3151188" y="2711450"/>
          <p14:tracePt t="26418" x="3100388" y="2698750"/>
          <p14:tracePt t="26427" x="3009900" y="2673350"/>
          <p14:tracePt t="26438" x="2944813" y="2647950"/>
          <p14:tracePt t="26454" x="2892425" y="2622550"/>
          <p14:tracePt t="26470" x="2816225" y="2582863"/>
          <p14:tracePt t="26487" x="2776538" y="2570163"/>
          <p14:tracePt t="26489" x="2751138" y="2544763"/>
          <p14:tracePt t="26503" x="2725738" y="2532063"/>
          <p14:tracePt t="26520" x="2711450" y="2517775"/>
          <p14:tracePt t="26522" x="2686050" y="2505075"/>
          <p14:tracePt t="26537" x="2673350" y="2505075"/>
          <p14:tracePt t="26554" x="2660650" y="2479675"/>
          <p14:tracePt t="26571" x="2635250" y="2466975"/>
          <p14:tracePt t="26592" x="2622550" y="2454275"/>
          <p14:tracePt t="26611" x="2622550" y="2441575"/>
          <p14:tracePt t="26621" x="2608263" y="2441575"/>
          <p14:tracePt t="26637" x="2608263" y="2427288"/>
          <p14:tracePt t="26653" x="2608263" y="2414588"/>
          <p14:tracePt t="26656" x="2608263" y="2401888"/>
          <p14:tracePt t="26670" x="2608263" y="2376488"/>
          <p14:tracePt t="26672" x="2608263" y="2363788"/>
          <p14:tracePt t="26688" x="2635250" y="2324100"/>
          <p14:tracePt t="26704" x="2698750" y="2260600"/>
          <p14:tracePt t="26720" x="2763838" y="2220913"/>
          <p14:tracePt t="26723" x="2841625" y="2182813"/>
          <p14:tracePt t="26737" x="2957513" y="2130425"/>
          <p14:tracePt t="26755" x="3241675" y="2066925"/>
          <p14:tracePt t="26771" x="3357563" y="2054225"/>
          <p14:tracePt t="26774" x="3448050" y="2054225"/>
          <p14:tracePt t="26787" x="3513138" y="2054225"/>
          <p14:tracePt t="26804" x="3551238" y="2054225"/>
          <p14:tracePt t="26807" x="3578225" y="2054225"/>
          <p14:tracePt t="26820" x="3590925" y="2054225"/>
          <p14:tracePt t="26836" x="3616325" y="2054225"/>
          <p14:tracePt t="26854" x="3629025" y="2054225"/>
          <p14:tracePt t="27124" x="3887788" y="1976438"/>
          <p14:tracePt t="27131" x="4391025" y="1846263"/>
          <p14:tracePt t="27143" x="4740275" y="1770063"/>
          <p14:tracePt t="27153" x="4933950" y="1743075"/>
          <p14:tracePt t="27170" x="5062538" y="1730375"/>
          <p14:tracePt t="27173" x="5153025" y="1730375"/>
          <p14:tracePt t="27187" x="5205413" y="1730375"/>
          <p14:tracePt t="27204" x="5281613" y="1730375"/>
          <p14:tracePt t="27220" x="5308600" y="1743075"/>
          <p14:tracePt t="27222" x="5334000" y="1743075"/>
          <p14:tracePt t="27237" x="5346700" y="1743075"/>
          <p14:tracePt t="27254" x="5386388" y="1755775"/>
          <p14:tracePt t="27270" x="5399088" y="1755775"/>
          <p14:tracePt t="27287" x="5411788" y="1755775"/>
          <p14:tracePt t="27304" x="5411788" y="1770063"/>
          <p14:tracePt t="27307" x="5424488" y="1770063"/>
          <p14:tracePt t="27336" x="5437188" y="1770063"/>
          <p14:tracePt t="27366" x="5437188" y="1782763"/>
          <p14:tracePt t="27376" x="5449888" y="1782763"/>
          <p14:tracePt t="27417" x="5462588" y="1795463"/>
          <p14:tracePt t="27427" x="5475288" y="1808163"/>
          <p14:tracePt t="27438" x="5489575" y="1808163"/>
          <p14:tracePt t="27453" x="5489575" y="1820863"/>
          <p14:tracePt t="27470" x="5514975" y="1860550"/>
          <p14:tracePt t="27487" x="5527675" y="1873250"/>
          <p14:tracePt t="27489" x="5540375" y="1885950"/>
          <p14:tracePt t="27503" x="5565775" y="1898650"/>
          <p14:tracePt t="27520" x="5580063" y="1911350"/>
          <p14:tracePt t="27523" x="5592763" y="1936750"/>
          <p14:tracePt t="27537" x="5605463" y="1949450"/>
          <p14:tracePt t="27539" x="5618163" y="1963738"/>
          <p14:tracePt t="27554" x="5630863" y="1976438"/>
          <p14:tracePt t="27570" x="5643563" y="1989138"/>
          <p14:tracePt t="27572" x="5656263" y="2001838"/>
          <p14:tracePt t="27587" x="5670550" y="2014538"/>
          <p14:tracePt t="27604" x="5683250" y="2027238"/>
          <p14:tracePt t="27621" x="5695950" y="2039938"/>
          <p14:tracePt t="27623" x="5695950" y="2054225"/>
          <p14:tracePt t="27637" x="5708650" y="2054225"/>
          <p14:tracePt t="27653" x="5721350" y="2079625"/>
          <p14:tracePt t="27670" x="5734050" y="2092325"/>
          <p14:tracePt t="27672" x="5746750" y="2105025"/>
          <p14:tracePt t="27687" x="5759450" y="2117725"/>
          <p14:tracePt t="27703" x="5759450" y="2130425"/>
          <p14:tracePt t="27705" x="5773738" y="2144713"/>
          <p14:tracePt t="27720" x="5786438" y="2157413"/>
          <p14:tracePt t="27737" x="5799138" y="2182813"/>
          <p14:tracePt t="27754" x="5811838" y="2208213"/>
          <p14:tracePt t="27756" x="5824538" y="2220913"/>
          <p14:tracePt t="27770" x="5837238" y="2233613"/>
          <p14:tracePt t="27787" x="5849938" y="2247900"/>
          <p14:tracePt t="27804" x="5864225" y="2273300"/>
          <p14:tracePt t="27826" x="5864225" y="2286000"/>
          <p14:tracePt t="27836" x="5876925" y="2286000"/>
          <p14:tracePt t="27853" x="5876925" y="2298700"/>
          <p14:tracePt t="27870" x="5889625" y="2311400"/>
          <p14:tracePt t="27887" x="5889625" y="2324100"/>
          <p14:tracePt t="27889" x="5902325" y="2324100"/>
          <p14:tracePt t="27903" x="5902325" y="2338388"/>
          <p14:tracePt t="27920" x="5927725" y="2363788"/>
          <p14:tracePt t="27937" x="5927725" y="2389188"/>
          <p14:tracePt t="27940" x="5940425" y="2401888"/>
          <p14:tracePt t="27954" x="5954713" y="2414588"/>
          <p14:tracePt t="27970" x="5967413" y="2427288"/>
          <p14:tracePt t="27988" x="5967413" y="2441575"/>
          <p14:tracePt t="28004" x="5980113" y="2454275"/>
          <p14:tracePt t="28020" x="5992813" y="2466975"/>
          <p14:tracePt t="28037" x="5992813" y="2479675"/>
          <p14:tracePt t="28039" x="5992813" y="2492375"/>
          <p14:tracePt t="28053" x="6005513" y="2505075"/>
          <p14:tracePt t="28072" x="6005513" y="2517775"/>
          <p14:tracePt t="28091" x="6018213" y="2517775"/>
          <p14:tracePt t="28103" x="6018213" y="2532063"/>
          <p14:tracePt t="28131" x="6018213" y="2544763"/>
          <p14:tracePt t="28152" x="6030913" y="2544763"/>
          <p14:tracePt t="28192" x="6030913" y="2557463"/>
          <p14:tracePt t="28264" x="6030913" y="2570163"/>
          <p14:tracePt t="28611" x="6043613" y="2570163"/>
          <p14:tracePt t="28642" x="6057900" y="2570163"/>
          <p14:tracePt t="28653" x="6083300" y="2557463"/>
          <p14:tracePt t="28665" x="6096000" y="2544763"/>
          <p14:tracePt t="28672" x="6108700" y="2532063"/>
          <p14:tracePt t="28688" x="6121400" y="2517775"/>
          <p14:tracePt t="28704" x="6148388" y="2505075"/>
          <p14:tracePt t="28706" x="6161088" y="2492375"/>
          <p14:tracePt t="28720" x="6173788" y="2479675"/>
          <p14:tracePt t="28723" x="6186488" y="2466975"/>
          <p14:tracePt t="28737" x="6199188" y="2466975"/>
          <p14:tracePt t="28754" x="6199188" y="2454275"/>
          <p14:tracePt t="28756" x="6211888" y="2454275"/>
          <p14:tracePt t="28774" x="6224588" y="2441575"/>
          <p14:tracePt t="28794" x="6237288" y="2441575"/>
          <p14:tracePt t="29122" x="6302375" y="2376488"/>
          <p14:tracePt t="29132" x="6354763" y="2338388"/>
          <p14:tracePt t="29143" x="6405563" y="2298700"/>
          <p14:tracePt t="29155" x="6432550" y="2273300"/>
          <p14:tracePt t="29170" x="6457950" y="2260600"/>
          <p14:tracePt t="29173" x="6470650" y="2247900"/>
          <p14:tracePt t="29187" x="6483350" y="2233613"/>
          <p14:tracePt t="29204" x="6496050" y="2220913"/>
          <p14:tracePt t="29223" x="6508750" y="2220913"/>
          <p14:tracePt t="29243" x="6508750" y="2208213"/>
          <p14:tracePt t="29266" x="6521450" y="2208213"/>
          <p14:tracePt t="29305" x="6521450" y="2195513"/>
          <p14:tracePt t="29335" x="6535738" y="2195513"/>
          <p14:tracePt t="30694" x="6535738" y="2182813"/>
          <p14:tracePt t="30706" x="6548438" y="2182813"/>
          <p14:tracePt t="30715" x="6573838" y="2182813"/>
          <p14:tracePt t="30726" x="6677025" y="2170113"/>
          <p14:tracePt t="30737" x="7516813" y="2157413"/>
          <p14:tracePt t="30754" x="8640763" y="2182813"/>
          <p14:tracePt t="30756" x="9556750" y="2273300"/>
          <p14:tracePt t="30770" x="10318750" y="2389188"/>
          <p14:tracePt t="30787" x="10952163" y="2544763"/>
          <p14:tracePt t="30804" x="11171238" y="2635250"/>
          <p14:tracePt t="30821" x="11223625" y="2647950"/>
          <p14:tracePt t="30837" x="11274425" y="2686050"/>
          <p14:tracePt t="30854" x="11288713" y="2686050"/>
          <p14:tracePt t="30856" x="11301413" y="2686050"/>
          <p14:tracePt t="30876" x="11301413" y="2698750"/>
          <p14:tracePt t="31224" x="11145838" y="2635250"/>
          <p14:tracePt t="31235" x="10887075" y="2517775"/>
          <p14:tracePt t="31245" x="10642600" y="2427288"/>
          <p14:tracePt t="31256" x="10461625" y="2376488"/>
          <p14:tracePt t="31270" x="10318750" y="2338388"/>
          <p14:tracePt t="31287" x="10152063" y="2311400"/>
          <p14:tracePt t="31304" x="10061575" y="2298700"/>
          <p14:tracePt t="31320" x="10034588" y="2298700"/>
          <p14:tracePt t="31337" x="9983788" y="2286000"/>
          <p14:tracePt t="31354" x="9971088" y="2286000"/>
          <p14:tracePt t="31356" x="9958388" y="2286000"/>
          <p14:tracePt t="31371" x="9944100" y="2286000"/>
          <p14:tracePt t="31388" x="9918700" y="2286000"/>
          <p14:tracePt t="31404" x="9906000" y="2273300"/>
          <p14:tracePt t="31420" x="9880600" y="2273300"/>
          <p14:tracePt t="31437" x="9867900" y="2273300"/>
          <p14:tracePt t="31454" x="9853613" y="2260600"/>
          <p14:tracePt t="31470" x="9840913" y="2260600"/>
          <p14:tracePt t="31487" x="9828213" y="2260600"/>
          <p14:tracePt t="31490" x="9815513" y="2260600"/>
          <p14:tracePt t="31509" x="9802813" y="2260600"/>
          <p14:tracePt t="31530" x="9802813" y="2247900"/>
          <p14:tracePt t="31551" x="9790113" y="2247900"/>
          <p14:tracePt t="31591" x="9777413" y="2247900"/>
          <p14:tracePt t="31652" x="9764713" y="2247900"/>
          <p14:tracePt t="31683" x="9764713" y="2233613"/>
          <p14:tracePt t="31743" x="9764713" y="2220913"/>
          <p14:tracePt t="31755" x="9764713" y="2208213"/>
          <p14:tracePt t="31764" x="9777413" y="2195513"/>
          <p14:tracePt t="31774" x="9790113" y="2182813"/>
          <p14:tracePt t="31787" x="9802813" y="2170113"/>
          <p14:tracePt t="32163" x="9777413" y="2170113"/>
          <p14:tracePt t="32175" x="9750425" y="2170113"/>
          <p14:tracePt t="32184" x="9725025" y="2170113"/>
          <p14:tracePt t="32194" x="9699625" y="2170113"/>
          <p14:tracePt t="32204" x="9686925" y="2170113"/>
          <p14:tracePt t="32220" x="9674225" y="2170113"/>
          <p14:tracePt t="32237" x="9647238" y="2170113"/>
          <p14:tracePt t="32254" x="9634538" y="2170113"/>
          <p14:tracePt t="32271" x="9621838" y="2170113"/>
          <p14:tracePt t="32293" x="9609138" y="2170113"/>
          <p14:tracePt t="32325" x="9596438" y="2170113"/>
          <p14:tracePt t="32387" x="9583738" y="2170113"/>
          <p14:tracePt t="32457" x="9569450" y="2170113"/>
          <p14:tracePt t="32499" x="9556750" y="2170113"/>
          <p14:tracePt t="32530" x="9556750" y="2157413"/>
          <p14:tracePt t="32540" x="9544050" y="2157413"/>
          <p14:tracePt t="32560" x="9531350" y="2157413"/>
          <p14:tracePt t="32572" x="9518650" y="2157413"/>
          <p14:tracePt t="32580" x="9505950" y="2157413"/>
          <p14:tracePt t="32591" x="9505950" y="2144713"/>
          <p14:tracePt t="32603" x="9493250" y="2144713"/>
          <p14:tracePt t="32621" x="9480550" y="2144713"/>
          <p14:tracePt t="32638" x="9466263" y="2144713"/>
          <p14:tracePt t="32662" x="9453563" y="2130425"/>
          <p14:tracePt t="32683" x="9440863" y="2130425"/>
          <p14:tracePt t="32693" x="9428163" y="2130425"/>
          <p14:tracePt t="32703" x="9415463" y="2117725"/>
          <p14:tracePt t="32722" x="9402763" y="2117725"/>
          <p14:tracePt t="32737" x="9390063" y="2105025"/>
          <p14:tracePt t="32755" x="9375775" y="2105025"/>
          <p14:tracePt t="32770" x="9375775" y="2092325"/>
          <p14:tracePt t="32788" x="9363075" y="2092325"/>
          <p14:tracePt t="32803" x="9350375" y="2079625"/>
          <p14:tracePt t="32820" x="9337675" y="2079625"/>
          <p14:tracePt t="32836" x="9324975" y="2066925"/>
          <p14:tracePt t="32854" x="9312275" y="2054225"/>
          <p14:tracePt t="32872" x="9299575" y="2039938"/>
          <p14:tracePt t="32887" x="9272588" y="2027238"/>
          <p14:tracePt t="32906" x="9259888" y="2014538"/>
          <p14:tracePt t="32920" x="9247188" y="2014538"/>
          <p14:tracePt t="32937" x="9234488" y="2001838"/>
          <p14:tracePt t="32954" x="9221788" y="2001838"/>
          <p14:tracePt t="32970" x="9209088" y="1989138"/>
          <p14:tracePt t="32987" x="9182100" y="1976438"/>
          <p14:tracePt t="33004" x="9169400" y="1976438"/>
          <p14:tracePt t="33020" x="9156700" y="1963738"/>
          <p14:tracePt t="33037" x="9144000" y="1963738"/>
          <p14:tracePt t="33054" x="9131300" y="1949450"/>
          <p14:tracePt t="33070" x="9118600" y="1949450"/>
          <p14:tracePt t="33073" x="9118600" y="1936750"/>
          <p14:tracePt t="33087" x="9105900" y="1936750"/>
          <p14:tracePt t="33111" x="9091613" y="1936750"/>
          <p14:tracePt t="33131" x="9078913" y="1924050"/>
          <p14:tracePt t="33172" x="9066213" y="1924050"/>
          <p14:tracePt t="33203" x="9053513" y="1911350"/>
          <p14:tracePt t="33233" x="9040813" y="1911350"/>
          <p14:tracePt t="33285" x="9040813" y="1898650"/>
          <p14:tracePt t="33294" x="9028113" y="1898650"/>
          <p14:tracePt t="33438" x="9028113" y="1885950"/>
          <p14:tracePt t="33489" x="9053513" y="1873250"/>
          <p14:tracePt t="33499" x="9066213" y="1873250"/>
          <p14:tracePt t="33509" x="9091613" y="1873250"/>
          <p14:tracePt t="33520" x="9118600" y="1860550"/>
          <p14:tracePt t="33538" x="9182100" y="1860550"/>
          <p14:tracePt t="33556" x="9209088" y="1860550"/>
          <p14:tracePt t="33571" x="9234488" y="1860550"/>
          <p14:tracePt t="33572" x="9259888" y="1860550"/>
          <p14:tracePt t="33587" x="9285288" y="1860550"/>
          <p14:tracePt t="33590" x="9312275" y="1860550"/>
          <p14:tracePt t="33603" x="9337675" y="1860550"/>
          <p14:tracePt t="33620" x="9350375" y="1860550"/>
          <p14:tracePt t="33622" x="9375775" y="1860550"/>
          <p14:tracePt t="33637" x="9390063" y="1860550"/>
          <p14:tracePt t="33653" x="9415463" y="1873250"/>
          <p14:tracePt t="33671" x="9428163" y="1873250"/>
          <p14:tracePt t="33673" x="9440863" y="1873250"/>
          <p14:tracePt t="33687" x="9453563" y="1873250"/>
          <p14:tracePt t="33703" x="9466263" y="1873250"/>
          <p14:tracePt t="33720" x="9480550" y="1885950"/>
          <p14:tracePt t="33722" x="9493250" y="1885950"/>
          <p14:tracePt t="33737" x="9505950" y="1885950"/>
          <p14:tracePt t="33755" x="9518650" y="1885950"/>
          <p14:tracePt t="33770" x="9531350" y="1885950"/>
          <p14:tracePt t="33787" x="9544050" y="1898650"/>
          <p14:tracePt t="33804" x="9583738" y="1898650"/>
          <p14:tracePt t="33820" x="9596438" y="1911350"/>
          <p14:tracePt t="33836" x="9647238" y="1911350"/>
          <p14:tracePt t="33853" x="9659938" y="1924050"/>
          <p14:tracePt t="33871" x="9699625" y="1924050"/>
          <p14:tracePt t="33886" x="9725025" y="1936750"/>
          <p14:tracePt t="33904" x="9737725" y="1936750"/>
          <p14:tracePt t="33906" x="9750425" y="1936750"/>
          <p14:tracePt t="33927" x="9764713" y="1949450"/>
          <p14:tracePt t="33938" x="9777413" y="1949450"/>
          <p14:tracePt t="33954" x="9777413" y="1963738"/>
          <p14:tracePt t="33970" x="9790113" y="2001838"/>
          <p14:tracePt t="33987" x="9725025" y="2157413"/>
          <p14:tracePt t="34003" x="9569450" y="2389188"/>
          <p14:tracePt t="34020" x="8756650" y="3319463"/>
          <p14:tracePt t="34037" x="8447088" y="3668713"/>
          <p14:tracePt t="34039" x="8253413" y="3875088"/>
          <p14:tracePt t="34054" x="8110538" y="4029075"/>
          <p14:tracePt t="34071" x="8020050" y="4146550"/>
          <p14:tracePt t="34073" x="7956550" y="4235450"/>
          <p14:tracePt t="34089" x="7904163" y="4300538"/>
          <p14:tracePt t="34104" x="7851775" y="4365625"/>
          <p14:tracePt t="34120" x="7826375" y="4378325"/>
          <p14:tracePt t="34316" x="7232650" y="4843463"/>
          <p14:tracePt t="34324" x="6561138" y="5449888"/>
          <p14:tracePt t="34338" x="5967413" y="6043613"/>
          <p14:tracePt t="35922" x="0" y="0"/>
        </p14:tracePtLst>
        <p14:tracePtLst>
          <p14:tracePt t="43177" x="2990850" y="6215063"/>
          <p14:tracePt t="43336" x="4881563" y="5527675"/>
          <p14:tracePt t="43343" x="5540375" y="4675188"/>
          <p14:tracePt t="43355" x="6083300" y="4003675"/>
          <p14:tracePt t="43370" x="6651625" y="3370263"/>
          <p14:tracePt t="43373" x="7207250" y="2828925"/>
          <p14:tracePt t="43388" x="7748588" y="2338388"/>
          <p14:tracePt t="43404" x="8253413" y="1936750"/>
          <p14:tracePt t="43406" x="8485188" y="1770063"/>
          <p14:tracePt t="43421" x="8666163" y="1665288"/>
          <p14:tracePt t="43438" x="8937625" y="1536700"/>
          <p14:tracePt t="43454" x="9053513" y="1498600"/>
          <p14:tracePt t="43456" x="9169400" y="1471613"/>
          <p14:tracePt t="43470" x="9285288" y="1446213"/>
          <p14:tracePt t="43487" x="9480550" y="1420813"/>
          <p14:tracePt t="43504" x="9556750" y="1420813"/>
          <p14:tracePt t="43506" x="9609138" y="1420813"/>
          <p14:tracePt t="43520" x="9659938" y="1420813"/>
          <p14:tracePt t="43537" x="9686925" y="1420813"/>
          <p14:tracePt t="43539" x="9712325" y="1420813"/>
          <p14:tracePt t="43554" x="9725025" y="1420813"/>
          <p14:tracePt t="43556" x="9737725" y="1420813"/>
          <p14:tracePt t="43577" x="9750425" y="1420813"/>
          <p14:tracePt t="43617" x="9764713" y="1420813"/>
          <p14:tracePt t="43649" x="9737725" y="1420813"/>
          <p14:tracePt t="43659" x="9402763" y="1458913"/>
          <p14:tracePt t="43671" x="8266113" y="1562100"/>
          <p14:tracePt t="43686" x="7051675" y="1665288"/>
          <p14:tracePt t="43704" x="5024438" y="1795463"/>
          <p14:tracePt t="43720" x="4146550" y="1860550"/>
          <p14:tracePt t="43723" x="3384550" y="1936750"/>
          <p14:tracePt t="43737" x="2711450" y="2027238"/>
          <p14:tracePt t="43753" x="2208213" y="2105025"/>
          <p14:tracePt t="43770" x="2117725" y="2117725"/>
          <p14:tracePt t="43772" x="2066925" y="2130425"/>
          <p14:tracePt t="43787" x="2039938" y="2144713"/>
          <p14:tracePt t="43803" x="2027238" y="2144713"/>
          <p14:tracePt t="44006" x="1989138" y="2220913"/>
          <p14:tracePt t="44016" x="1976438" y="2286000"/>
          <p14:tracePt t="44028" x="1949450" y="2338388"/>
          <p14:tracePt t="44040" x="1936750" y="2401888"/>
          <p14:tracePt t="44053" x="1924050" y="2454275"/>
          <p14:tracePt t="44070" x="1885950" y="2570163"/>
          <p14:tracePt t="44087" x="1873250" y="2622550"/>
          <p14:tracePt t="44089" x="1860550" y="2660650"/>
          <p14:tracePt t="44103" x="1846263" y="2698750"/>
          <p14:tracePt t="44120" x="1820863" y="2751138"/>
          <p14:tracePt t="44137" x="1820863" y="2776538"/>
          <p14:tracePt t="44139" x="1808163" y="2801938"/>
          <p14:tracePt t="44153" x="1795463" y="2828925"/>
          <p14:tracePt t="44170" x="1782763" y="2854325"/>
          <p14:tracePt t="44187" x="1782763" y="2867025"/>
          <p14:tracePt t="44189" x="1770063" y="2867025"/>
          <p14:tracePt t="44203" x="1770063" y="2879725"/>
          <p14:tracePt t="44222" x="1755775" y="2892425"/>
          <p14:tracePt t="44241" x="1755775" y="2906713"/>
          <p14:tracePt t="44253" x="1743075" y="2906713"/>
          <p14:tracePt t="44272" x="1743075" y="2919413"/>
          <p14:tracePt t="44322" x="1730375" y="2932113"/>
          <p14:tracePt t="44517" x="1717675" y="2932113"/>
          <p14:tracePt t="44527" x="1717675" y="2906713"/>
          <p14:tracePt t="44547" x="1730375" y="2879725"/>
          <p14:tracePt t="44558" x="1743075" y="2854325"/>
          <p14:tracePt t="44570" x="1755775" y="2816225"/>
          <p14:tracePt t="44588" x="1820863" y="2711450"/>
          <p14:tracePt t="44604" x="1846263" y="2660650"/>
          <p14:tracePt t="44608" x="1873250" y="2622550"/>
          <p14:tracePt t="44620" x="1898650" y="2582863"/>
          <p14:tracePt t="44637" x="1924050" y="2544763"/>
          <p14:tracePt t="44639" x="1949450" y="2505075"/>
          <p14:tracePt t="44653" x="1989138" y="2466975"/>
          <p14:tracePt t="44670" x="2066925" y="2389188"/>
          <p14:tracePt t="44687" x="2117725" y="2351088"/>
          <p14:tracePt t="44689" x="2170113" y="2298700"/>
          <p14:tracePt t="44704" x="2233613" y="2260600"/>
          <p14:tracePt t="44720" x="2298700" y="2220913"/>
          <p14:tracePt t="44723" x="2363788" y="2182813"/>
          <p14:tracePt t="44737" x="2427288" y="2157413"/>
          <p14:tracePt t="44753" x="2532063" y="2117725"/>
          <p14:tracePt t="44771" x="2635250" y="2092325"/>
          <p14:tracePt t="44787" x="2686050" y="2079625"/>
          <p14:tracePt t="44803" x="2776538" y="2066925"/>
          <p14:tracePt t="44820" x="2828925" y="2054225"/>
          <p14:tracePt t="44823" x="2867025" y="2054225"/>
          <p14:tracePt t="44837" x="2932113" y="2054225"/>
          <p14:tracePt t="44853" x="2982913" y="2054225"/>
          <p14:tracePt t="44855" x="3035300" y="2054225"/>
          <p14:tracePt t="44870" x="3086100" y="2054225"/>
          <p14:tracePt t="44872" x="3138488" y="2054225"/>
          <p14:tracePt t="44886" x="3189288" y="2066925"/>
          <p14:tracePt t="44904" x="3216275" y="2066925"/>
          <p14:tracePt t="44906" x="3254375" y="2079625"/>
          <p14:tracePt t="44920" x="3279775" y="2079625"/>
          <p14:tracePt t="44937" x="3319463" y="2092325"/>
          <p14:tracePt t="44954" x="3344863" y="2105025"/>
          <p14:tracePt t="44975" x="3357563" y="2117725"/>
          <p14:tracePt t="44995" x="3370263" y="2117725"/>
          <p14:tracePt t="45005" x="3384550" y="2130425"/>
          <p14:tracePt t="45334" x="3409950" y="2130425"/>
          <p14:tracePt t="45343" x="3448050" y="2144713"/>
          <p14:tracePt t="45356" x="3473450" y="2144713"/>
          <p14:tracePt t="45372" x="3500438" y="2144713"/>
          <p14:tracePt t="45375" x="3525838" y="2157413"/>
          <p14:tracePt t="45388" x="3551238" y="2157413"/>
          <p14:tracePt t="45405" x="3578225" y="2157413"/>
          <p14:tracePt t="45408" x="3590925" y="2157413"/>
          <p14:tracePt t="45422" x="3616325" y="2170113"/>
          <p14:tracePt t="45425" x="3641725" y="2170113"/>
          <p14:tracePt t="45437" x="3654425" y="2182813"/>
          <p14:tracePt t="45454" x="3719513" y="2195513"/>
          <p14:tracePt t="45470" x="3757613" y="2195513"/>
          <p14:tracePt t="45487" x="3822700" y="2220913"/>
          <p14:tracePt t="45503" x="3862388" y="2233613"/>
          <p14:tracePt t="45506" x="3900488" y="2247900"/>
          <p14:tracePt t="45520" x="3925888" y="2260600"/>
          <p14:tracePt t="45536" x="4003675" y="2273300"/>
          <p14:tracePt t="45553" x="4041775" y="2286000"/>
          <p14:tracePt t="45555" x="4068763" y="2298700"/>
          <p14:tracePt t="45570" x="4106863" y="2311400"/>
          <p14:tracePt t="45588" x="4171950" y="2338388"/>
          <p14:tracePt t="45603" x="4210050" y="2363788"/>
          <p14:tracePt t="45620" x="4275138" y="2389188"/>
          <p14:tracePt t="45637" x="4340225" y="2427288"/>
          <p14:tracePt t="45654" x="4365625" y="2441575"/>
          <p14:tracePt t="45671" x="4403725" y="2479675"/>
          <p14:tracePt t="45687" x="4430713" y="2492375"/>
          <p14:tracePt t="45689" x="4443413" y="2517775"/>
          <p14:tracePt t="45704" x="4456113" y="2532063"/>
          <p14:tracePt t="45721" x="4481513" y="2544763"/>
          <p14:tracePt t="45723" x="4494213" y="2557463"/>
          <p14:tracePt t="45737" x="4506913" y="2570163"/>
          <p14:tracePt t="45754" x="4519613" y="2595563"/>
          <p14:tracePt t="45771" x="4533900" y="2608263"/>
          <p14:tracePt t="45792" x="4546600" y="2622550"/>
          <p14:tracePt t="45811" x="4559300" y="2622550"/>
          <p14:tracePt t="45821" x="4559300" y="2635250"/>
          <p14:tracePt t="45853" x="4572000" y="2647950"/>
          <p14:tracePt t="45913" x="4572000" y="2660650"/>
          <p14:tracePt t="45924" x="4584700" y="2660650"/>
          <p14:tracePt t="45985" x="4584700" y="2673350"/>
          <p14:tracePt t="45995" x="4597400" y="2673350"/>
          <p14:tracePt t="51474" x="4597400" y="2686050"/>
          <p14:tracePt t="51505" x="4610100" y="2686050"/>
          <p14:tracePt t="51515" x="4624388" y="2698750"/>
          <p14:tracePt t="51525" x="4637088" y="2725738"/>
          <p14:tracePt t="51538" x="4649788" y="2751138"/>
          <p14:tracePt t="51554" x="4687888" y="2801938"/>
          <p14:tracePt t="51570" x="4713288" y="2828925"/>
          <p14:tracePt t="51587" x="4740275" y="2879725"/>
          <p14:tracePt t="51603" x="4752975" y="2892425"/>
          <p14:tracePt t="51606" x="4765675" y="2919413"/>
          <p14:tracePt t="51620" x="4778375" y="2932113"/>
          <p14:tracePt t="51639" x="4791075" y="2944813"/>
          <p14:tracePt t="51654" x="4791075" y="2957513"/>
          <p14:tracePt t="51670" x="4803775" y="2970213"/>
          <p14:tracePt t="51688" x="4818063" y="2982913"/>
          <p14:tracePt t="51708" x="4830763" y="2995613"/>
          <p14:tracePt t="51720" x="4830763" y="3009900"/>
          <p14:tracePt t="51737" x="4843463" y="3009900"/>
          <p14:tracePt t="51740" x="4843463" y="3022600"/>
          <p14:tracePt t="51754" x="4856163" y="3035300"/>
          <p14:tracePt t="51770" x="4856163" y="3060700"/>
          <p14:tracePt t="51787" x="4856163" y="3086100"/>
          <p14:tracePt t="51790" x="4856163" y="3100388"/>
          <p14:tracePt t="51804" x="4856163" y="3113088"/>
          <p14:tracePt t="51821" x="4843463" y="3125788"/>
          <p14:tracePt t="51837" x="4843463" y="3138488"/>
          <p14:tracePt t="51853" x="4830763" y="3151188"/>
          <p14:tracePt t="51872" x="4830763" y="3163888"/>
          <p14:tracePt t="51891" x="4818063" y="3163888"/>
          <p14:tracePt t="51903" x="4818063" y="3176588"/>
          <p14:tracePt t="51943" x="4818063" y="3189288"/>
          <p14:tracePt t="51984" x="4818063" y="3203575"/>
          <p14:tracePt t="52005" x="4830763" y="3216275"/>
          <p14:tracePt t="52012" x="4843463" y="3228975"/>
          <p14:tracePt t="52024" x="4856163" y="3241675"/>
          <p14:tracePt t="52037" x="4868863" y="3254375"/>
          <p14:tracePt t="52054" x="4908550" y="3279775"/>
          <p14:tracePt t="52072" x="4933950" y="3294063"/>
          <p14:tracePt t="52075" x="4946650" y="3306763"/>
          <p14:tracePt t="52087" x="4972050" y="3306763"/>
          <p14:tracePt t="52104" x="4997450" y="3332163"/>
          <p14:tracePt t="52107" x="5011738" y="3332163"/>
          <p14:tracePt t="52120" x="5037138" y="3344863"/>
          <p14:tracePt t="52137" x="5075238" y="3370263"/>
          <p14:tracePt t="52154" x="5102225" y="3370263"/>
          <p14:tracePt t="52156" x="5114925" y="3384550"/>
          <p14:tracePt t="52170" x="5127625" y="3397250"/>
          <p14:tracePt t="52187" x="5153025" y="3397250"/>
          <p14:tracePt t="52189" x="5165725" y="3409950"/>
          <p14:tracePt t="52208" x="5178425" y="3422650"/>
          <p14:tracePt t="52227" x="5192713" y="3422650"/>
          <p14:tracePt t="52238" x="5192713" y="3435350"/>
          <p14:tracePt t="52254" x="5205413" y="34353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5EC7-477C-4620-34D5-D757580F8067}"/>
              </a:ext>
            </a:extLst>
          </p:cNvPr>
          <p:cNvSpPr>
            <a:spLocks noGrp="1"/>
          </p:cNvSpPr>
          <p:nvPr>
            <p:ph type="title"/>
          </p:nvPr>
        </p:nvSpPr>
        <p:spPr>
          <a:xfrm>
            <a:off x="0" y="191069"/>
            <a:ext cx="12192000" cy="805218"/>
          </a:xfrm>
        </p:spPr>
        <p:txBody>
          <a:bodyPr>
            <a:noAutofit/>
          </a:bodyPr>
          <a:lstStyle/>
          <a:p>
            <a:pPr algn="ctr"/>
            <a:r>
              <a:rPr lang="en-GB" sz="2000" b="1" i="0" dirty="0">
                <a:solidFill>
                  <a:srgbClr val="000000"/>
                </a:solidFill>
                <a:effectLst/>
                <a:latin typeface="Comic Sans MS" panose="030F0702030302020204" pitchFamily="66" charset="0"/>
              </a:rPr>
              <a:t>4 </a:t>
            </a:r>
            <a:r>
              <a:rPr lang="en-GB" sz="2000" b="0" i="0" dirty="0">
                <a:solidFill>
                  <a:srgbClr val="000000"/>
                </a:solidFill>
                <a:effectLst/>
                <a:latin typeface="Comic Sans MS" panose="030F0702030302020204" pitchFamily="66" charset="0"/>
              </a:rPr>
              <a:t>Property Type Impact Examine the impact of property type on assessment accuracy and market trends, exploring whether certain types (e.g., residential, commercial) exhibit distinct patterns.</a:t>
            </a:r>
            <a:br>
              <a:rPr lang="en-GB" sz="2000" b="0" i="0" dirty="0">
                <a:solidFill>
                  <a:srgbClr val="000000"/>
                </a:solidFill>
                <a:effectLst/>
                <a:latin typeface="Comic Sans MS" panose="030F0702030302020204" pitchFamily="66" charset="0"/>
              </a:rPr>
            </a:br>
            <a:endParaRPr lang="en-NG" sz="2000" dirty="0">
              <a:latin typeface="Comic Sans MS" panose="030F0702030302020204" pitchFamily="66" charset="0"/>
            </a:endParaRPr>
          </a:p>
        </p:txBody>
      </p:sp>
      <p:pic>
        <p:nvPicPr>
          <p:cNvPr id="8194" name="Picture 2">
            <a:extLst>
              <a:ext uri="{FF2B5EF4-FFF2-40B4-BE49-F238E27FC236}">
                <a16:creationId xmlns:a16="http://schemas.microsoft.com/office/drawing/2014/main" id="{00720230-E209-DA5C-1B33-1CE8FB46D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1570"/>
            <a:ext cx="5734335" cy="38925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78A579-E667-7B7B-FBFC-3DFEB74B5CAE}"/>
              </a:ext>
            </a:extLst>
          </p:cNvPr>
          <p:cNvSpPr txBox="1"/>
          <p:nvPr/>
        </p:nvSpPr>
        <p:spPr>
          <a:xfrm>
            <a:off x="316173" y="4684071"/>
            <a:ext cx="11559654" cy="2031325"/>
          </a:xfrm>
          <a:prstGeom prst="rect">
            <a:avLst/>
          </a:prstGeom>
          <a:noFill/>
        </p:spPr>
        <p:txBody>
          <a:bodyPr wrap="square">
            <a:spAutoFit/>
          </a:bodyPr>
          <a:lstStyle/>
          <a:p>
            <a:pPr marL="285750" indent="-285750">
              <a:buFont typeface="Courier New" panose="02070309020205020404" pitchFamily="49" charset="0"/>
              <a:buChar char="o"/>
            </a:pPr>
            <a:r>
              <a:rPr lang="en-NG" sz="1600" dirty="0">
                <a:latin typeface="Helvetica Neue"/>
              </a:rPr>
              <a:t>The first </a:t>
            </a:r>
            <a:r>
              <a:rPr lang="en-GB" sz="1600" dirty="0">
                <a:latin typeface="Helvetica Neue"/>
              </a:rPr>
              <a:t>chart</a:t>
            </a:r>
            <a:r>
              <a:rPr lang="en-NG" sz="1600" dirty="0">
                <a:latin typeface="Helvetica Neue"/>
              </a:rPr>
              <a:t> discusses the accuracy of property assessments by property type, highlighting the mean assessment accuracy for each category. This information offers insights into how well the assessed values align with the actual values of properties within each type.</a:t>
            </a:r>
          </a:p>
          <a:p>
            <a:endParaRPr lang="en-NG" sz="1400" dirty="0">
              <a:latin typeface="Helvetica Neue"/>
            </a:endParaRPr>
          </a:p>
          <a:p>
            <a:pPr marL="285750" indent="-285750">
              <a:buFont typeface="Courier New" panose="02070309020205020404" pitchFamily="49" charset="0"/>
              <a:buChar char="o"/>
            </a:pPr>
            <a:r>
              <a:rPr lang="en-NG" sz="1600" dirty="0">
                <a:latin typeface="Helvetica Neue"/>
              </a:rPr>
              <a:t>The second </a:t>
            </a:r>
            <a:r>
              <a:rPr lang="en-GB" sz="1600" dirty="0">
                <a:latin typeface="Helvetica Neue"/>
              </a:rPr>
              <a:t>chart</a:t>
            </a:r>
            <a:r>
              <a:rPr lang="en-NG" sz="1600" dirty="0">
                <a:latin typeface="Helvetica Neue"/>
              </a:rPr>
              <a:t> delves into the changing trends in the property market over the years for various property types. It showcases the annual count of properties listed for sale from 2001 to 2020 across categories like Apartments, Commercial properties, Condos, Single Family homes, and Vacant Land. </a:t>
            </a:r>
            <a:r>
              <a:rPr lang="en-NG" sz="1600" dirty="0" err="1">
                <a:latin typeface="Helvetica Neue"/>
              </a:rPr>
              <a:t>Analyzing</a:t>
            </a:r>
            <a:r>
              <a:rPr lang="en-NG" sz="1600" dirty="0">
                <a:latin typeface="Helvetica Neue"/>
              </a:rPr>
              <a:t> this data provides valuable insights into the evolving dynamics of the real estate market and trends in property listings.</a:t>
            </a:r>
          </a:p>
        </p:txBody>
      </p:sp>
      <p:pic>
        <p:nvPicPr>
          <p:cNvPr id="8196" name="Picture 4">
            <a:extLst>
              <a:ext uri="{FF2B5EF4-FFF2-40B4-BE49-F238E27FC236}">
                <a16:creationId xmlns:a16="http://schemas.microsoft.com/office/drawing/2014/main" id="{27E5DFEA-205D-62E6-A8B7-69E6932788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791570"/>
            <a:ext cx="5995916" cy="373948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86B7C451-202F-8E94-864E-D41874A4E0E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7312245"/>
      </p:ext>
    </p:extLst>
  </p:cSld>
  <p:clrMapOvr>
    <a:masterClrMapping/>
  </p:clrMapOvr>
  <mc:AlternateContent xmlns:mc="http://schemas.openxmlformats.org/markup-compatibility/2006">
    <mc:Choice xmlns:p14="http://schemas.microsoft.com/office/powerpoint/2010/main" Requires="p14">
      <p:transition spd="slow" p14:dur="2000" advTm="55494"/>
    </mc:Choice>
    <mc:Fallback>
      <p:transition spd="slow" advTm="55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849" x="5359400" y="3460750"/>
          <p14:tracePt t="860" x="5565775" y="3500438"/>
          <p14:tracePt t="878" x="5759450" y="3525838"/>
          <p14:tracePt t="882" x="5915025" y="3551238"/>
          <p14:tracePt t="890" x="6018213" y="3563938"/>
          <p14:tracePt t="906" x="6108700" y="3578225"/>
          <p14:tracePt t="908" x="6173788" y="3590925"/>
          <p14:tracePt t="922" x="6237288" y="3603625"/>
          <p14:tracePt t="939" x="6302375" y="3616325"/>
          <p14:tracePt t="956" x="6315075" y="3616325"/>
          <p14:tracePt t="972" x="6342063" y="3629025"/>
          <p14:tracePt t="990" x="6354763" y="3629025"/>
          <p14:tracePt t="1042" x="6367463" y="3629025"/>
          <p14:tracePt t="1124" x="6342063" y="3616325"/>
          <p14:tracePt t="1133" x="6315075" y="3603625"/>
          <p14:tracePt t="1144" x="6264275" y="3551238"/>
          <p14:tracePt t="1156" x="6186488" y="3500438"/>
          <p14:tracePt t="1172" x="6083300" y="3435350"/>
          <p14:tracePt t="1174" x="5980113" y="3344863"/>
          <p14:tracePt t="1188" x="5864225" y="3267075"/>
          <p14:tracePt t="1206" x="5734050" y="3176588"/>
          <p14:tracePt t="1208" x="5618163" y="3060700"/>
          <p14:tracePt t="1222" x="5514975" y="2982913"/>
          <p14:tracePt t="1239" x="5346700" y="2828925"/>
          <p14:tracePt t="1256" x="5268913" y="2763838"/>
          <p14:tracePt t="1258" x="5218113" y="2711450"/>
          <p14:tracePt t="1272" x="5165725" y="2673350"/>
          <p14:tracePt t="1290" x="5140325" y="2647950"/>
          <p14:tracePt t="1293" x="5114925" y="2622550"/>
          <p14:tracePt t="1306" x="5102225" y="2608263"/>
          <p14:tracePt t="1309" x="5075238" y="2595563"/>
          <p14:tracePt t="1328" x="5062538" y="2582863"/>
          <p14:tracePt t="1348" x="5049838" y="2582863"/>
          <p14:tracePt t="1358" x="5049838" y="2570163"/>
          <p14:tracePt t="1373" x="5049838" y="2557463"/>
          <p14:tracePt t="4797" x="5024438" y="2544763"/>
          <p14:tracePt t="4807" x="4997450" y="2532063"/>
          <p14:tracePt t="4816" x="4959350" y="2517775"/>
          <p14:tracePt t="4829" x="4921250" y="2492375"/>
          <p14:tracePt t="4841" x="4868863" y="2454275"/>
          <p14:tracePt t="4856" x="4818063" y="2414588"/>
          <p14:tracePt t="4858" x="4740275" y="2363788"/>
          <p14:tracePt t="4872" x="4675188" y="2298700"/>
          <p14:tracePt t="4892" x="4533900" y="2170113"/>
          <p14:tracePt t="4906" x="4481513" y="2105025"/>
          <p14:tracePt t="4908" x="4416425" y="2039938"/>
          <p14:tracePt t="4923" x="4378325" y="2001838"/>
          <p14:tracePt t="4940" x="4352925" y="1963738"/>
          <p14:tracePt t="4943" x="4313238" y="1936750"/>
          <p14:tracePt t="4956" x="4300538" y="1911350"/>
          <p14:tracePt t="4972" x="4275138" y="1885950"/>
          <p14:tracePt t="4990" x="4262438" y="1873250"/>
          <p14:tracePt t="4992" x="4249738" y="1860550"/>
          <p14:tracePt t="5006" x="4249738" y="1846263"/>
          <p14:tracePt t="5023" x="4235450" y="1833563"/>
          <p14:tracePt t="5039" x="4235450" y="1820863"/>
          <p14:tracePt t="5042" x="4222750" y="1820863"/>
          <p14:tracePt t="5056" x="4222750" y="1808163"/>
          <p14:tracePt t="5073" x="4222750" y="1795463"/>
          <p14:tracePt t="5089" x="4210050" y="1795463"/>
          <p14:tracePt t="5377" x="4159250" y="1755775"/>
          <p14:tracePt t="5387" x="4068763" y="1730375"/>
          <p14:tracePt t="5398" x="3965575" y="1679575"/>
          <p14:tracePt t="5408" x="3835400" y="1627188"/>
          <p14:tracePt t="5423" x="3744913" y="1562100"/>
          <p14:tracePt t="5439" x="3668713" y="1524000"/>
          <p14:tracePt t="5442" x="3616325" y="1485900"/>
          <p14:tracePt t="5455" x="3578225" y="1458913"/>
          <p14:tracePt t="5472" x="3525838" y="1420813"/>
          <p14:tracePt t="5490" x="3500438" y="1395413"/>
          <p14:tracePt t="5506" x="3473450" y="1395413"/>
          <p14:tracePt t="5523" x="3460750" y="1368425"/>
          <p14:tracePt t="5539" x="3448050" y="1368425"/>
          <p14:tracePt t="5556" x="3448050" y="1355725"/>
          <p14:tracePt t="5573" x="3435350" y="1355725"/>
          <p14:tracePt t="5589" x="3435350" y="1343025"/>
          <p14:tracePt t="5612" x="3422650" y="1343025"/>
          <p14:tracePt t="5653" x="3422650" y="1330325"/>
          <p14:tracePt t="5683" x="3409950" y="1330325"/>
          <p14:tracePt t="5704" x="3409950" y="1317625"/>
          <p14:tracePt t="5714" x="3397250" y="1317625"/>
          <p14:tracePt t="5724" x="3384550" y="1304925"/>
          <p14:tracePt t="5739" x="3370263" y="1277938"/>
          <p14:tracePt t="5755" x="3319463" y="1227138"/>
          <p14:tracePt t="5772" x="3294063" y="1214438"/>
          <p14:tracePt t="5775" x="3267075" y="1187450"/>
          <p14:tracePt t="5789" x="3241675" y="1162050"/>
          <p14:tracePt t="5806" x="3203575" y="1136650"/>
          <p14:tracePt t="5809" x="3176588" y="1111250"/>
          <p14:tracePt t="5822" x="3151188" y="1084263"/>
          <p14:tracePt t="5839" x="3086100" y="1046163"/>
          <p14:tracePt t="5856" x="3048000" y="1008063"/>
          <p14:tracePt t="5872" x="3022600" y="993775"/>
          <p14:tracePt t="5889" x="2995613" y="981075"/>
          <p14:tracePt t="5906" x="2995613" y="968375"/>
          <p14:tracePt t="5908" x="2982913" y="968375"/>
          <p14:tracePt t="5922" x="2970213" y="968375"/>
          <p14:tracePt t="5939" x="2970213" y="955675"/>
          <p14:tracePt t="5941" x="2957513" y="955675"/>
          <p14:tracePt t="5970" x="2944813" y="942975"/>
          <p14:tracePt t="6010" x="2932113" y="942975"/>
          <p14:tracePt t="6021" x="2932113" y="930275"/>
          <p14:tracePt t="6051" x="2932113" y="917575"/>
          <p14:tracePt t="6082" x="2932113" y="903288"/>
          <p14:tracePt t="6112" x="2932113" y="890588"/>
          <p14:tracePt t="6133" x="2944813" y="877888"/>
          <p14:tracePt t="6163" x="2944813" y="865188"/>
          <p14:tracePt t="6174" x="2957513" y="865188"/>
          <p14:tracePt t="6194" x="2957513" y="852488"/>
          <p14:tracePt t="6204" x="2970213" y="852488"/>
          <p14:tracePt t="6225" x="2970213" y="839788"/>
          <p14:tracePt t="6234" x="2982913" y="839788"/>
          <p14:tracePt t="6265" x="2995613" y="839788"/>
          <p14:tracePt t="6275" x="2995613" y="827088"/>
          <p14:tracePt t="6307" x="3009900" y="827088"/>
          <p14:tracePt t="6315" x="3009900" y="814388"/>
          <p14:tracePt t="6326" x="3022600" y="814388"/>
          <p14:tracePt t="6345" x="3035300" y="814388"/>
          <p14:tracePt t="6357" x="3035300" y="800100"/>
          <p14:tracePt t="6372" x="3048000" y="800100"/>
          <p14:tracePt t="6389" x="3060700" y="800100"/>
          <p14:tracePt t="6406" x="3086100" y="800100"/>
          <p14:tracePt t="6422" x="3100388" y="787400"/>
          <p14:tracePt t="6439" x="3113088" y="787400"/>
          <p14:tracePt t="6469" x="3125788" y="787400"/>
          <p14:tracePt t="6490" x="3138488" y="787400"/>
          <p14:tracePt t="6509" x="3151188" y="787400"/>
          <p14:tracePt t="6529" x="3163888" y="787400"/>
          <p14:tracePt t="6550" x="3176588" y="787400"/>
          <p14:tracePt t="6571" x="3189288" y="787400"/>
          <p14:tracePt t="6612" x="3203575" y="787400"/>
          <p14:tracePt t="6683" x="3216275" y="787400"/>
          <p14:tracePt t="6755" x="3228975" y="787400"/>
          <p14:tracePt t="6825" x="3241675" y="787400"/>
          <p14:tracePt t="6978" x="3254375" y="787400"/>
          <p14:tracePt t="7019" x="3254375" y="800100"/>
          <p14:tracePt t="8032" x="3267075" y="800100"/>
          <p14:tracePt t="8100" x="3279775" y="800100"/>
          <p14:tracePt t="8176" x="3294063" y="800100"/>
          <p14:tracePt t="8224" x="3306763" y="800100"/>
          <p14:tracePt t="8255" x="3319463" y="800100"/>
          <p14:tracePt t="8264" x="3344863" y="800100"/>
          <p14:tracePt t="8274" x="3357563" y="800100"/>
          <p14:tracePt t="8289" x="3397250" y="800100"/>
          <p14:tracePt t="8306" x="3435350" y="814388"/>
          <p14:tracePt t="8308" x="3513138" y="827088"/>
          <p14:tracePt t="8322" x="3641725" y="852488"/>
          <p14:tracePt t="8324" x="3810000" y="903288"/>
          <p14:tracePt t="8339" x="3978275" y="968375"/>
          <p14:tracePt t="8356" x="4106863" y="1020763"/>
          <p14:tracePt t="8358" x="4222750" y="1071563"/>
          <p14:tracePt t="8372" x="4287838" y="1111250"/>
          <p14:tracePt t="8389" x="4365625" y="1162050"/>
          <p14:tracePt t="8406" x="4403725" y="1201738"/>
          <p14:tracePt t="8422" x="4416425" y="1214438"/>
          <p14:tracePt t="8439" x="4443413" y="1227138"/>
          <p14:tracePt t="8456" x="4443413" y="1239838"/>
          <p14:tracePt t="8846" x="4468813" y="1252538"/>
          <p14:tracePt t="8857" x="4481513" y="1252538"/>
          <p14:tracePt t="8866" x="4494213" y="1252538"/>
          <p14:tracePt t="8878" x="4506913" y="1252538"/>
          <p14:tracePt t="8889" x="4519613" y="1252538"/>
          <p14:tracePt t="8907" x="4533900" y="1252538"/>
          <p14:tracePt t="8923" x="4546600" y="1252538"/>
          <p14:tracePt t="8948" x="4559300" y="1252538"/>
          <p14:tracePt t="8969" x="4572000" y="1252538"/>
          <p14:tracePt t="8991" x="4584700" y="1252538"/>
          <p14:tracePt t="9019" x="4597400" y="1252538"/>
          <p14:tracePt t="9080" x="4610100" y="1252538"/>
          <p14:tracePt t="9152" x="4624388" y="1252538"/>
          <p14:tracePt t="9510" x="4637088" y="1252538"/>
          <p14:tracePt t="9580" x="4649788" y="1252538"/>
          <p14:tracePt t="9621" x="4662488" y="1252538"/>
          <p14:tracePt t="9662" x="4675188" y="1252538"/>
          <p14:tracePt t="9693" x="4687888" y="1252538"/>
          <p14:tracePt t="9723" x="4700588" y="1252538"/>
          <p14:tracePt t="9744" x="4713288" y="1252538"/>
          <p14:tracePt t="9764" x="4727575" y="1252538"/>
          <p14:tracePt t="9785" x="4740275" y="1252538"/>
          <p14:tracePt t="9805" x="4752975" y="1252538"/>
          <p14:tracePt t="9815" x="4765675" y="1252538"/>
          <p14:tracePt t="9825" x="4778375" y="1265238"/>
          <p14:tracePt t="9839" x="4803775" y="1265238"/>
          <p14:tracePt t="9856" x="4830763" y="1265238"/>
          <p14:tracePt t="9858" x="4856163" y="1277938"/>
          <p14:tracePt t="9872" x="4908550" y="1292225"/>
          <p14:tracePt t="9889" x="5037138" y="1343025"/>
          <p14:tracePt t="9906" x="5205413" y="1433513"/>
          <p14:tracePt t="9922" x="5268913" y="1485900"/>
          <p14:tracePt t="9938" x="5359400" y="1562100"/>
          <p14:tracePt t="9956" x="5424488" y="1614488"/>
          <p14:tracePt t="9972" x="5437188" y="1627188"/>
          <p14:tracePt t="10275" x="5527675" y="1601788"/>
          <p14:tracePt t="10284" x="5618163" y="1576388"/>
          <p14:tracePt t="10295" x="5708650" y="1562100"/>
          <p14:tracePt t="10308" x="5773738" y="1549400"/>
          <p14:tracePt t="10323" x="5837238" y="1536700"/>
          <p14:tracePt t="10326" x="5876925" y="1536700"/>
          <p14:tracePt t="10339" x="5915025" y="1536700"/>
          <p14:tracePt t="10356" x="5940425" y="1524000"/>
          <p14:tracePt t="10358" x="5980113" y="1524000"/>
          <p14:tracePt t="10372" x="6005513" y="1524000"/>
          <p14:tracePt t="10389" x="6043613" y="1524000"/>
          <p14:tracePt t="10406" x="6057900" y="1524000"/>
          <p14:tracePt t="10408" x="6083300" y="1524000"/>
          <p14:tracePt t="10422" x="6096000" y="1524000"/>
          <p14:tracePt t="10439" x="6134100" y="1511300"/>
          <p14:tracePt t="10456" x="6161088" y="1511300"/>
          <p14:tracePt t="10458" x="6186488" y="1511300"/>
          <p14:tracePt t="10473" x="6211888" y="1511300"/>
          <p14:tracePt t="10489" x="6276975" y="1498600"/>
          <p14:tracePt t="10506" x="6315075" y="1498600"/>
          <p14:tracePt t="10508" x="6367463" y="1485900"/>
          <p14:tracePt t="10522" x="6418263" y="1485900"/>
          <p14:tracePt t="10539" x="6483350" y="1471613"/>
          <p14:tracePt t="10541" x="6561138" y="1458913"/>
          <p14:tracePt t="10555" x="6626225" y="1446213"/>
          <p14:tracePt t="10572" x="6754813" y="1420813"/>
          <p14:tracePt t="10589" x="6805613" y="1408113"/>
          <p14:tracePt t="10591" x="6858000" y="1395413"/>
          <p14:tracePt t="10605" x="6896100" y="1382713"/>
          <p14:tracePt t="10622" x="6948488" y="1368425"/>
          <p14:tracePt t="10639" x="6973888" y="1355725"/>
          <p14:tracePt t="10641" x="6986588" y="1355725"/>
          <p14:tracePt t="10655" x="6999288" y="1343025"/>
          <p14:tracePt t="11041" x="7051675" y="1330325"/>
          <p14:tracePt t="11050" x="7104063" y="1317625"/>
          <p14:tracePt t="11061" x="7154863" y="1317625"/>
          <p14:tracePt t="11072" x="7194550" y="1304925"/>
          <p14:tracePt t="11090" x="7283450" y="1292225"/>
          <p14:tracePt t="11106" x="7323138" y="1292225"/>
          <p14:tracePt t="11122" x="7400925" y="1292225"/>
          <p14:tracePt t="11139" x="7451725" y="1292225"/>
          <p14:tracePt t="11142" x="7504113" y="1277938"/>
          <p14:tracePt t="11156" x="7567613" y="1277938"/>
          <p14:tracePt t="11172" x="7710488" y="1277938"/>
          <p14:tracePt t="11189" x="7788275" y="1277938"/>
          <p14:tracePt t="11192" x="7866063" y="1277938"/>
          <p14:tracePt t="11206" x="7942263" y="1277938"/>
          <p14:tracePt t="11223" x="8097838" y="1292225"/>
          <p14:tracePt t="11240" x="8175625" y="1304925"/>
          <p14:tracePt t="11242" x="8226425" y="1317625"/>
          <p14:tracePt t="11256" x="8278813" y="1330325"/>
          <p14:tracePt t="11273" x="8316913" y="1330325"/>
          <p14:tracePt t="11276" x="8343900" y="1343025"/>
          <p14:tracePt t="11289" x="8382000" y="1355725"/>
          <p14:tracePt t="11305" x="8420100" y="1382713"/>
          <p14:tracePt t="11322" x="8434388" y="1382713"/>
          <p14:tracePt t="11324" x="8459788" y="1395413"/>
          <p14:tracePt t="11345" x="8472488" y="1408113"/>
          <p14:tracePt t="11357" x="8485188" y="1420813"/>
          <p14:tracePt t="11641" x="8613775" y="1382713"/>
          <p14:tracePt t="11652" x="8756650" y="1330325"/>
          <p14:tracePt t="11661" x="8924925" y="1292225"/>
          <p14:tracePt t="11674" x="9040813" y="1265238"/>
          <p14:tracePt t="11689" x="9144000" y="1252538"/>
          <p14:tracePt t="11691" x="9234488" y="1252538"/>
          <p14:tracePt t="11705" x="9299575" y="1252538"/>
          <p14:tracePt t="11722" x="9363075" y="1252538"/>
          <p14:tracePt t="11724" x="9402763" y="1265238"/>
          <p14:tracePt t="11739" x="9453563" y="1277938"/>
          <p14:tracePt t="11756" x="9531350" y="1304925"/>
          <p14:tracePt t="11773" x="9569450" y="1317625"/>
          <p14:tracePt t="11775" x="9596438" y="1330325"/>
          <p14:tracePt t="11789" x="9621838" y="1343025"/>
          <p14:tracePt t="11805" x="9659938" y="1355725"/>
          <p14:tracePt t="11822" x="9674225" y="1368425"/>
          <p14:tracePt t="11825" x="9699625" y="1382713"/>
          <p14:tracePt t="11839" x="9712325" y="1382713"/>
          <p14:tracePt t="11856" x="9725025" y="1395413"/>
          <p14:tracePt t="11858" x="9737725" y="1408113"/>
          <p14:tracePt t="11872" x="9750425" y="1408113"/>
          <p14:tracePt t="11875" x="9764713" y="1420813"/>
          <p14:tracePt t="11889" x="9777413" y="1433513"/>
          <p14:tracePt t="11906" x="9790113" y="1446213"/>
          <p14:tracePt t="11922" x="9802813" y="1446213"/>
          <p14:tracePt t="11939" x="9815513" y="1458913"/>
          <p14:tracePt t="11968" x="9828213" y="1458913"/>
          <p14:tracePt t="11978" x="9828213" y="1471613"/>
          <p14:tracePt t="12009" x="9840913" y="1471613"/>
          <p14:tracePt t="12040" x="9840913" y="1485900"/>
          <p14:tracePt t="12080" x="9853613" y="1485900"/>
          <p14:tracePt t="12834" x="9725025" y="1549400"/>
          <p14:tracePt t="12844" x="9569450" y="1589088"/>
          <p14:tracePt t="12856" x="9375775" y="1627188"/>
          <p14:tracePt t="12872" x="9221788" y="1639888"/>
          <p14:tracePt t="12875" x="9066213" y="1652588"/>
          <p14:tracePt t="12890" x="8950325" y="1652588"/>
          <p14:tracePt t="12907" x="8769350" y="1639888"/>
          <p14:tracePt t="12922" x="8718550" y="1639888"/>
          <p14:tracePt t="12939" x="8628063" y="1614488"/>
          <p14:tracePt t="12956" x="8588375" y="1601788"/>
          <p14:tracePt t="12958" x="8562975" y="1589088"/>
          <p14:tracePt t="12972" x="8537575" y="1576388"/>
          <p14:tracePt t="12989" x="8510588" y="1549400"/>
          <p14:tracePt t="13212" x="7748588" y="1524000"/>
          <p14:tracePt t="13224" x="6858000" y="1511300"/>
          <p14:tracePt t="13232" x="5980113" y="1446213"/>
          <p14:tracePt t="13243" x="5218113" y="1343025"/>
          <p14:tracePt t="13256" x="4533900" y="1214438"/>
          <p14:tracePt t="13273" x="3900488" y="1058863"/>
          <p14:tracePt t="13275" x="3460750" y="942975"/>
          <p14:tracePt t="13290" x="3189288" y="877888"/>
          <p14:tracePt t="13306" x="2879725" y="800100"/>
          <p14:tracePt t="13326" x="2789238" y="774700"/>
          <p14:tracePt t="13328" x="2738438" y="762000"/>
          <p14:tracePt t="13339" x="2698750" y="736600"/>
          <p14:tracePt t="13591" x="2582863" y="736600"/>
          <p14:tracePt t="13599" x="2441575" y="736600"/>
          <p14:tracePt t="13610" x="2286000" y="736600"/>
          <p14:tracePt t="13622" x="2144713" y="736600"/>
          <p14:tracePt t="13640" x="1963738" y="736600"/>
          <p14:tracePt t="13655" x="1911350" y="736600"/>
          <p14:tracePt t="13672" x="1846263" y="749300"/>
          <p14:tracePt t="13689" x="1833563" y="749300"/>
          <p14:tracePt t="13691" x="1808163" y="749300"/>
          <p14:tracePt t="13712" x="1795463" y="749300"/>
          <p14:tracePt t="13724" x="1782763" y="749300"/>
          <p14:tracePt t="13752" x="1770063" y="762000"/>
          <p14:tracePt t="13775" x="1755775" y="762000"/>
          <p14:tracePt t="13803" x="1743075" y="762000"/>
          <p14:tracePt t="13813" x="1743075" y="774700"/>
          <p14:tracePt t="13855" x="1730375" y="774700"/>
          <p14:tracePt t="13927" x="1717675" y="774700"/>
          <p14:tracePt t="14225" x="1717675" y="787400"/>
          <p14:tracePt t="14233" x="1730375" y="800100"/>
          <p14:tracePt t="14245" x="1743075" y="814388"/>
          <p14:tracePt t="14257" x="1770063" y="852488"/>
          <p14:tracePt t="14272" x="1833563" y="903288"/>
          <p14:tracePt t="14274" x="1936750" y="1008063"/>
          <p14:tracePt t="14289" x="2066925" y="1136650"/>
          <p14:tracePt t="14292" x="2195513" y="1239838"/>
          <p14:tracePt t="14306" x="2298700" y="1355725"/>
          <p14:tracePt t="14323" x="2441575" y="1498600"/>
          <p14:tracePt t="14340" x="2492375" y="1549400"/>
          <p14:tracePt t="14356" x="2557463" y="1627188"/>
          <p14:tracePt t="14372" x="2570163" y="1639888"/>
          <p14:tracePt t="14375" x="2595563" y="1665288"/>
          <p14:tracePt t="14389" x="2608263" y="1679575"/>
          <p14:tracePt t="14405" x="2635250" y="1717675"/>
          <p14:tracePt t="14422" x="2647950" y="1730375"/>
          <p14:tracePt t="14425" x="2660650" y="1730375"/>
          <p14:tracePt t="14439" x="2660650" y="1743075"/>
          <p14:tracePt t="14455" x="2673350" y="1755775"/>
          <p14:tracePt t="14763" x="2763838" y="1679575"/>
          <p14:tracePt t="14775" x="2892425" y="1589088"/>
          <p14:tracePt t="14784" x="3009900" y="1498600"/>
          <p14:tracePt t="14793" x="3100388" y="1433513"/>
          <p14:tracePt t="14806" x="3163888" y="1395413"/>
          <p14:tracePt t="14823" x="3228975" y="1368425"/>
          <p14:tracePt t="14825" x="3267075" y="1343025"/>
          <p14:tracePt t="14839" x="3294063" y="1330325"/>
          <p14:tracePt t="14857" x="3332163" y="1317625"/>
          <p14:tracePt t="14872" x="3344863" y="1304925"/>
          <p14:tracePt t="14874" x="3357563" y="1304925"/>
          <p14:tracePt t="14889" x="3370263" y="1292225"/>
          <p14:tracePt t="14905" x="3384550" y="1292225"/>
          <p14:tracePt t="14936" x="3397250" y="1292225"/>
          <p14:tracePt t="14945" x="3397250" y="1277938"/>
          <p14:tracePt t="14957" x="3409950" y="1277938"/>
          <p14:tracePt t="14977" x="3422650" y="1277938"/>
          <p14:tracePt t="14989" x="3422650" y="1265238"/>
          <p14:tracePt t="15007" x="3435350" y="1265238"/>
          <p14:tracePt t="15028" x="3448050" y="1252538"/>
          <p14:tracePt t="15059" x="3460750" y="1239838"/>
          <p14:tracePt t="15088" x="3473450" y="1227138"/>
          <p14:tracePt t="15108" x="3487738" y="1227138"/>
          <p14:tracePt t="15119" x="3487738" y="1214438"/>
          <p14:tracePt t="15129" x="3500438" y="1214438"/>
          <p14:tracePt t="15141" x="3500438" y="1201738"/>
          <p14:tracePt t="15156" x="3513138" y="1201738"/>
          <p14:tracePt t="15172" x="3525838" y="1174750"/>
          <p14:tracePt t="15189" x="3538538" y="1174750"/>
          <p14:tracePt t="15191" x="3538538" y="1162050"/>
          <p14:tracePt t="15206" x="3551238" y="1162050"/>
          <p14:tracePt t="15222" x="3563938" y="1149350"/>
          <p14:tracePt t="15239" x="3578225" y="1136650"/>
          <p14:tracePt t="15241" x="3590925" y="1136650"/>
          <p14:tracePt t="15256" x="3603625" y="1123950"/>
          <p14:tracePt t="15274" x="3616325" y="1111250"/>
          <p14:tracePt t="15293" x="3629025" y="1111250"/>
          <p14:tracePt t="15306" x="3629025" y="1098550"/>
          <p14:tracePt t="15323" x="3641725" y="1098550"/>
          <p14:tracePt t="15339" x="3654425" y="1084263"/>
          <p14:tracePt t="15355" x="3668713" y="1084263"/>
          <p14:tracePt t="15374" x="3681413" y="1071563"/>
          <p14:tracePt t="15395" x="3694113" y="1071563"/>
          <p14:tracePt t="15415" x="3706813" y="1058863"/>
          <p14:tracePt t="15425" x="3719513" y="1058863"/>
          <p14:tracePt t="15439" x="3732213" y="1046163"/>
          <p14:tracePt t="15456" x="3744913" y="1046163"/>
          <p14:tracePt t="15458" x="3757613" y="1046163"/>
          <p14:tracePt t="15472" x="3771900" y="1033463"/>
          <p14:tracePt t="15489" x="3822700" y="1033463"/>
          <p14:tracePt t="15506" x="3875088" y="1020763"/>
          <p14:tracePt t="15522" x="3900488" y="1008063"/>
          <p14:tracePt t="15539" x="3990975" y="1008063"/>
          <p14:tracePt t="15555" x="4029075" y="1008063"/>
          <p14:tracePt t="15558" x="4068763" y="1008063"/>
          <p14:tracePt t="15572" x="4106863" y="1008063"/>
          <p14:tracePt t="15589" x="4146550" y="1008063"/>
          <p14:tracePt t="15591" x="4184650" y="1008063"/>
          <p14:tracePt t="15605" x="4210050" y="1020763"/>
          <p14:tracePt t="15623" x="4262438" y="1020763"/>
          <p14:tracePt t="15639" x="4287838" y="1033463"/>
          <p14:tracePt t="15641" x="4300538" y="1033463"/>
          <p14:tracePt t="15655" x="4325938" y="1033463"/>
          <p14:tracePt t="15672" x="4352925" y="1046163"/>
          <p14:tracePt t="15689" x="4365625" y="1046163"/>
          <p14:tracePt t="15692" x="4378325" y="1058863"/>
          <p14:tracePt t="15706" x="4391025" y="1058863"/>
          <p14:tracePt t="15722" x="4403725" y="1071563"/>
          <p14:tracePt t="15739" x="4416425" y="1071563"/>
          <p14:tracePt t="15741" x="4430713" y="1084263"/>
          <p14:tracePt t="15755" x="4443413" y="1084263"/>
          <p14:tracePt t="15772" x="4468813" y="1098550"/>
          <p14:tracePt t="15789" x="4481513" y="1111250"/>
          <p14:tracePt t="15792" x="4494213" y="1111250"/>
          <p14:tracePt t="15806" x="4506913" y="1111250"/>
          <p14:tracePt t="15822" x="4519613" y="1123950"/>
          <p14:tracePt t="15839" x="4533900" y="1136650"/>
          <p14:tracePt t="15856" x="4546600" y="1136650"/>
          <p14:tracePt t="16108" x="4765675" y="1084263"/>
          <p14:tracePt t="16119" x="5062538" y="1033463"/>
          <p14:tracePt t="16129" x="5334000" y="981075"/>
          <p14:tracePt t="16140" x="5514975" y="968375"/>
          <p14:tracePt t="16155" x="5656263" y="968375"/>
          <p14:tracePt t="16172" x="5824538" y="981075"/>
          <p14:tracePt t="16189" x="5927725" y="993775"/>
          <p14:tracePt t="16206" x="5967413" y="1020763"/>
          <p14:tracePt t="16222" x="6018213" y="1046163"/>
          <p14:tracePt t="16239" x="6043613" y="1058863"/>
          <p14:tracePt t="16241" x="6070600" y="1071563"/>
          <p14:tracePt t="16255" x="6083300" y="1084263"/>
          <p14:tracePt t="16272" x="6121400" y="1111250"/>
          <p14:tracePt t="16289" x="6134100" y="1123950"/>
          <p14:tracePt t="16292" x="6148388" y="1136650"/>
          <p14:tracePt t="16305" x="6161088" y="1149350"/>
          <p14:tracePt t="16323" x="6186488" y="1162050"/>
          <p14:tracePt t="16339" x="6199188" y="1174750"/>
          <p14:tracePt t="16355" x="6211888" y="1201738"/>
          <p14:tracePt t="16373" x="6224588" y="1201738"/>
          <p14:tracePt t="16375" x="6237288" y="1214438"/>
          <p14:tracePt t="16395" x="6251575" y="1227138"/>
          <p14:tracePt t="16415" x="6251575" y="1239838"/>
          <p14:tracePt t="16424" x="6264275" y="1239838"/>
          <p14:tracePt t="16445" x="6264275" y="1252538"/>
          <p14:tracePt t="16458" x="6276975" y="1252538"/>
          <p14:tracePt t="16485" x="6289675" y="1265238"/>
          <p14:tracePt t="16548" x="6289675" y="1277938"/>
          <p14:tracePt t="16558" x="6302375" y="1277938"/>
          <p14:tracePt t="20637" x="6302375" y="1292225"/>
          <p14:tracePt t="20658" x="6302375" y="1304925"/>
          <p14:tracePt t="20669" x="6264275" y="1317625"/>
          <p14:tracePt t="20679" x="6173788" y="1382713"/>
          <p14:tracePt t="20691" x="5915025" y="1536700"/>
          <p14:tracePt t="20706" x="5321300" y="1860550"/>
          <p14:tracePt t="20708" x="4713288" y="2157413"/>
          <p14:tracePt t="20723" x="4365625" y="2311400"/>
          <p14:tracePt t="20739" x="4016375" y="2454275"/>
          <p14:tracePt t="20756" x="3925888" y="2479675"/>
          <p14:tracePt t="20772" x="3835400" y="2517775"/>
          <p14:tracePt t="20789" x="3810000" y="2517775"/>
          <p14:tracePt t="20792" x="3784600" y="2517775"/>
          <p14:tracePt t="21097" x="3706813" y="2608263"/>
          <p14:tracePt t="21108" x="3603625" y="2738438"/>
          <p14:tracePt t="21118" x="3500438" y="2867025"/>
          <p14:tracePt t="21127" x="3422650" y="2970213"/>
          <p14:tracePt t="21139" x="3370263" y="3060700"/>
          <p14:tracePt t="21156" x="3319463" y="3125788"/>
          <p14:tracePt t="21158" x="3294063" y="3176588"/>
          <p14:tracePt t="21172" x="3267075" y="3216275"/>
          <p14:tracePt t="21189" x="3254375" y="3241675"/>
          <p14:tracePt t="21191" x="3241675" y="3267075"/>
          <p14:tracePt t="21206" x="3228975" y="3294063"/>
          <p14:tracePt t="21208" x="3216275" y="3306763"/>
          <p14:tracePt t="21223" x="3216275" y="3332163"/>
          <p14:tracePt t="21240" x="3189288" y="3370263"/>
          <p14:tracePt t="21255" x="3189288" y="3384550"/>
          <p14:tracePt t="21272" x="3163888" y="3422650"/>
          <p14:tracePt t="21290" x="3151188" y="3473450"/>
          <p14:tracePt t="21306" x="3138488" y="3500438"/>
          <p14:tracePt t="21322" x="3125788" y="3538538"/>
          <p14:tracePt t="21339" x="3113088" y="3563938"/>
          <p14:tracePt t="21341" x="3113088" y="3578225"/>
          <p14:tracePt t="21356" x="3100388" y="3603625"/>
          <p14:tracePt t="21373" x="3086100" y="3616325"/>
          <p14:tracePt t="21375" x="3086100" y="3629025"/>
          <p14:tracePt t="21389" x="3086100" y="3641725"/>
          <p14:tracePt t="21392" x="3073400" y="3654425"/>
          <p14:tracePt t="21406" x="3073400" y="3668713"/>
          <p14:tracePt t="21424" x="3060700" y="3681413"/>
          <p14:tracePt t="21439" x="3060700" y="3694113"/>
          <p14:tracePt t="21455" x="3060700" y="3706813"/>
          <p14:tracePt t="21473" x="3048000" y="3719513"/>
          <p14:tracePt t="21489" x="3048000" y="3732213"/>
          <p14:tracePt t="21506" x="3048000" y="3744913"/>
          <p14:tracePt t="21522" x="3048000" y="3757613"/>
          <p14:tracePt t="21525" x="3035300" y="3757613"/>
          <p14:tracePt t="21545" x="3035300" y="3771900"/>
          <p14:tracePt t="21567" x="3035300" y="3784600"/>
          <p14:tracePt t="21587" x="3035300" y="3797300"/>
          <p14:tracePt t="21596" x="3022600" y="3797300"/>
          <p14:tracePt t="21607" x="3022600" y="3810000"/>
          <p14:tracePt t="21628" x="3022600" y="3822700"/>
          <p14:tracePt t="21648" x="3009900" y="3822700"/>
          <p14:tracePt t="21657" x="3009900" y="3835400"/>
          <p14:tracePt t="21678" x="3009900" y="3848100"/>
          <p14:tracePt t="21719" x="2995613" y="3862388"/>
          <p14:tracePt t="21750" x="2995613" y="3875088"/>
          <p14:tracePt t="21791" x="2982913" y="3887788"/>
          <p14:tracePt t="21852" x="2982913" y="3900488"/>
          <p14:tracePt t="21861" x="2970213" y="3900488"/>
          <p14:tracePt t="21913" x="2970213" y="3913188"/>
          <p14:tracePt t="21975" x="2970213" y="3925888"/>
          <p14:tracePt t="22015" x="2970213" y="3938588"/>
          <p14:tracePt t="22045" x="2970213" y="3951288"/>
          <p14:tracePt t="22076" x="2970213" y="3965575"/>
          <p14:tracePt t="22107" x="2970213" y="3978275"/>
          <p14:tracePt t="22159" x="2970213" y="3990975"/>
          <p14:tracePt t="22209" x="2957513" y="3990975"/>
          <p14:tracePt t="22230" x="2957513" y="3978275"/>
          <p14:tracePt t="22242" x="2944813" y="3951288"/>
          <p14:tracePt t="22250" x="2944813" y="3925888"/>
          <p14:tracePt t="22260" x="2932113" y="3900488"/>
          <p14:tracePt t="22272" x="2932113" y="3862388"/>
          <p14:tracePt t="22290" x="2919413" y="3835400"/>
          <p14:tracePt t="22292" x="2906713" y="3797300"/>
          <p14:tracePt t="22306" x="2906713" y="3771900"/>
          <p14:tracePt t="22322" x="2892425" y="3694113"/>
          <p14:tracePt t="22339" x="2879725" y="3668713"/>
          <p14:tracePt t="22341" x="2867025" y="3629025"/>
          <p14:tracePt t="22356" x="2867025" y="3578225"/>
          <p14:tracePt t="22372" x="2854325" y="3538538"/>
          <p14:tracePt t="22374" x="2841625" y="3487738"/>
          <p14:tracePt t="22389" x="2841625" y="3435350"/>
          <p14:tracePt t="22392" x="2828925" y="3370263"/>
          <p14:tracePt t="22406" x="2828925" y="3319463"/>
          <p14:tracePt t="22423" x="2816225" y="3254375"/>
          <p14:tracePt t="22425" x="2801938" y="3176588"/>
          <p14:tracePt t="22439" x="2801938" y="3100388"/>
          <p14:tracePt t="22456" x="2801938" y="2957513"/>
          <p14:tracePt t="22473" x="2801938" y="2828925"/>
          <p14:tracePt t="22489" x="2801938" y="2751138"/>
          <p14:tracePt t="22506" x="2801938" y="2622550"/>
          <p14:tracePt t="22522" x="2801938" y="2557463"/>
          <p14:tracePt t="22525" x="2801938" y="2492375"/>
          <p14:tracePt t="22539" x="2801938" y="2441575"/>
          <p14:tracePt t="22556" x="2801938" y="2324100"/>
          <p14:tracePt t="22572" x="2801938" y="2273300"/>
          <p14:tracePt t="22589" x="2801938" y="2195513"/>
          <p14:tracePt t="22606" x="2801938" y="2170113"/>
          <p14:tracePt t="22609" x="2801938" y="2130425"/>
          <p14:tracePt t="22622" x="2801938" y="2092325"/>
          <p14:tracePt t="22639" x="2801938" y="2039938"/>
          <p14:tracePt t="22656" x="2801938" y="2014538"/>
          <p14:tracePt t="22658" x="2801938" y="1989138"/>
          <p14:tracePt t="22672" x="2801938" y="1976438"/>
          <p14:tracePt t="22689" x="2801938" y="1949450"/>
          <p14:tracePt t="22692" x="2789238" y="1936750"/>
          <p14:tracePt t="22706" x="2789238" y="1924050"/>
          <p14:tracePt t="22708" x="2789238" y="1911350"/>
          <p14:tracePt t="22729" x="2789238" y="1898650"/>
          <p14:tracePt t="22740" x="2789238" y="1885950"/>
          <p14:tracePt t="22756" x="2776538" y="1885950"/>
          <p14:tracePt t="22772" x="2776538" y="1860550"/>
          <p14:tracePt t="22789" x="2763838" y="1860550"/>
          <p14:tracePt t="22792" x="2763838" y="1846263"/>
          <p14:tracePt t="22806" x="2763838" y="1833563"/>
          <p14:tracePt t="22822" x="2763838" y="1820863"/>
          <p14:tracePt t="22840" x="2751138" y="1808163"/>
          <p14:tracePt t="22862" x="2751138" y="1795463"/>
          <p14:tracePt t="22903" x="2738438" y="1782763"/>
          <p14:tracePt t="22953" x="2738438" y="1770063"/>
          <p14:tracePt t="23025" x="2738438" y="1755775"/>
          <p14:tracePt t="23903" x="2751138" y="1755775"/>
          <p14:tracePt t="23944" x="2763838" y="1755775"/>
          <p14:tracePt t="23984" x="2776538" y="1755775"/>
          <p14:tracePt t="24006" x="2776538" y="1743075"/>
          <p14:tracePt t="24014" x="2789238" y="1743075"/>
          <p14:tracePt t="24046" x="2801938" y="1743075"/>
          <p14:tracePt t="24066" x="2816225" y="1730375"/>
          <p14:tracePt t="24086" x="2828925" y="1730375"/>
          <p14:tracePt t="24096" x="2841625" y="1730375"/>
          <p14:tracePt t="24108" x="2854325" y="1717675"/>
          <p14:tracePt t="24123" x="2867025" y="1717675"/>
          <p14:tracePt t="24139" x="2906713" y="1704975"/>
          <p14:tracePt t="24157" x="2957513" y="1704975"/>
          <p14:tracePt t="24173" x="2995613" y="1704975"/>
          <p14:tracePt t="24189" x="3048000" y="1692275"/>
          <p14:tracePt t="24206" x="3073400" y="1692275"/>
          <p14:tracePt t="24208" x="3100388" y="1692275"/>
          <p14:tracePt t="24223" x="3125788" y="1692275"/>
          <p14:tracePt t="24239" x="3138488" y="1692275"/>
          <p14:tracePt t="24242" x="3163888" y="1692275"/>
          <p14:tracePt t="24256" x="3176588" y="1692275"/>
          <p14:tracePt t="24259" x="3189288" y="1692275"/>
          <p14:tracePt t="24272" x="3216275" y="1692275"/>
          <p14:tracePt t="24289" x="3228975" y="1692275"/>
          <p14:tracePt t="24291" x="3241675" y="1692275"/>
          <p14:tracePt t="24306" x="3267075" y="1704975"/>
          <p14:tracePt t="24322" x="3294063" y="1704975"/>
          <p14:tracePt t="24339" x="3319463" y="1704975"/>
          <p14:tracePt t="24341" x="3332163" y="1717675"/>
          <p14:tracePt t="24718" x="3344863" y="1717675"/>
          <p14:tracePt t="24729" x="3357563" y="1717675"/>
          <p14:tracePt t="24741" x="3384550" y="1717675"/>
          <p14:tracePt t="24756" x="3397250" y="1717675"/>
          <p14:tracePt t="24759" x="3422650" y="1717675"/>
          <p14:tracePt t="24773" x="3435350" y="1717675"/>
          <p14:tracePt t="24789" x="3448050" y="1717675"/>
          <p14:tracePt t="24791" x="3460750" y="1717675"/>
          <p14:tracePt t="24806" x="3473450" y="1717675"/>
          <p14:tracePt t="24822" x="3487738" y="1717675"/>
          <p14:tracePt t="24839" x="3500438" y="1717675"/>
          <p14:tracePt t="24842" x="3513138" y="1717675"/>
          <p14:tracePt t="24856" x="3525838" y="1717675"/>
          <p14:tracePt t="24872" x="3551238" y="1717675"/>
          <p14:tracePt t="24889" x="3563938" y="1717675"/>
          <p14:tracePt t="24892" x="3578225" y="1704975"/>
          <p14:tracePt t="24906" x="3603625" y="1704975"/>
          <p14:tracePt t="24922" x="3616325" y="1704975"/>
          <p14:tracePt t="24924" x="3641725" y="1692275"/>
          <p14:tracePt t="24939" x="3668713" y="1692275"/>
          <p14:tracePt t="24942" x="3706813" y="1679575"/>
          <p14:tracePt t="24956" x="3744913" y="1679575"/>
          <p14:tracePt t="24973" x="3797300" y="1679575"/>
          <p14:tracePt t="24975" x="3875088" y="1665288"/>
          <p14:tracePt t="24989" x="3978275" y="1665288"/>
          <p14:tracePt t="25006" x="4197350" y="1665288"/>
          <p14:tracePt t="25023" x="4365625" y="1692275"/>
          <p14:tracePt t="25039" x="4416425" y="1692275"/>
          <p14:tracePt t="25055" x="4481513" y="1704975"/>
          <p14:tracePt t="25072" x="4506913" y="1704975"/>
          <p14:tracePt t="25075" x="4519613" y="1704975"/>
          <p14:tracePt t="25089" x="4546600" y="1717675"/>
          <p14:tracePt t="25106" x="4559300" y="1717675"/>
          <p14:tracePt t="25122" x="4572000" y="1717675"/>
          <p14:tracePt t="25139" x="4584700" y="1717675"/>
          <p14:tracePt t="25156" x="4584700" y="1730375"/>
          <p14:tracePt t="25422" x="4752975" y="1704975"/>
          <p14:tracePt t="25432" x="4959350" y="1679575"/>
          <p14:tracePt t="25443" x="5153025" y="1652588"/>
          <p14:tracePt t="25458" x="5334000" y="1639888"/>
          <p14:tracePt t="25474" x="5475288" y="1627188"/>
          <p14:tracePt t="25476" x="5643563" y="1627188"/>
          <p14:tracePt t="25489" x="5811838" y="1627188"/>
          <p14:tracePt t="25506" x="6108700" y="1652588"/>
          <p14:tracePt t="25523" x="6354763" y="1692275"/>
          <p14:tracePt t="25539" x="6457950" y="1704975"/>
          <p14:tracePt t="25556" x="6638925" y="1717675"/>
          <p14:tracePt t="25573" x="6716713" y="1730375"/>
          <p14:tracePt t="25575" x="6780213" y="1730375"/>
          <p14:tracePt t="25590" x="6845300" y="1743075"/>
          <p14:tracePt t="25609" x="6961188" y="1743075"/>
          <p14:tracePt t="25622" x="7026275" y="1755775"/>
          <p14:tracePt t="25639" x="7116763" y="1755775"/>
          <p14:tracePt t="25656" x="7142163" y="1755775"/>
          <p14:tracePt t="25658" x="7167563" y="1755775"/>
          <p14:tracePt t="25672" x="7194550" y="1755775"/>
          <p14:tracePt t="25689" x="7219950" y="1755775"/>
          <p14:tracePt t="25706" x="7245350" y="1755775"/>
          <p14:tracePt t="25722" x="7245350" y="1743075"/>
          <p14:tracePt t="25944" x="7529513" y="1665288"/>
          <p14:tracePt t="25954" x="8162925" y="1485900"/>
          <p14:tracePt t="25963" x="8613775" y="1368425"/>
          <p14:tracePt t="25976" x="8885238" y="1317625"/>
          <p14:tracePt t="25990" x="9028113" y="1304925"/>
          <p14:tracePt t="25994" x="9131300" y="1304925"/>
          <p14:tracePt t="26008" x="9209088" y="1304925"/>
          <p14:tracePt t="26023" x="9247188" y="1304925"/>
          <p14:tracePt t="26025" x="9285288" y="1304925"/>
          <p14:tracePt t="26039" x="9312275" y="1304925"/>
          <p14:tracePt t="26055" x="9350375" y="1304925"/>
          <p14:tracePt t="26072" x="9363075" y="1317625"/>
          <p14:tracePt t="26074" x="9375775" y="1317625"/>
          <p14:tracePt t="26089" x="9390063" y="1317625"/>
          <p14:tracePt t="26106" x="9402763" y="1317625"/>
          <p14:tracePt t="26126" x="9415463" y="1317625"/>
          <p14:tracePt t="26139" x="9415463" y="1330325"/>
          <p14:tracePt t="26157" x="9428163" y="1330325"/>
          <p14:tracePt t="26187" x="9440863" y="1330325"/>
          <p14:tracePt t="26228" x="9453563" y="1330325"/>
          <p14:tracePt t="26269" x="9466263" y="1330325"/>
          <p14:tracePt t="26329" x="9480550" y="1330325"/>
          <p14:tracePt t="26359" x="9493250" y="1330325"/>
          <p14:tracePt t="26370" x="9493250" y="1343025"/>
          <p14:tracePt t="26379" x="9505950" y="1343025"/>
          <p14:tracePt t="26390" x="9518650" y="1343025"/>
          <p14:tracePt t="26411" x="9531350" y="1343025"/>
          <p14:tracePt t="26422" x="9544050" y="1355725"/>
          <p14:tracePt t="26440" x="9556750" y="1355725"/>
          <p14:tracePt t="26442" x="9569450" y="1355725"/>
          <p14:tracePt t="26456" x="9583738" y="1355725"/>
          <p14:tracePt t="26472" x="9596438" y="1368425"/>
          <p14:tracePt t="26474" x="9609138" y="1368425"/>
          <p14:tracePt t="26489" x="9621838" y="1368425"/>
          <p14:tracePt t="26492" x="9621838" y="1382713"/>
          <p14:tracePt t="26506" x="9634538" y="1382713"/>
          <p14:tracePt t="26523" x="9647238" y="1382713"/>
          <p14:tracePt t="26539" x="9659938" y="1395413"/>
          <p14:tracePt t="26556" x="9674225" y="1395413"/>
          <p14:tracePt t="26575" x="9686925" y="1395413"/>
          <p14:tracePt t="26607" x="9699625" y="1408113"/>
          <p14:tracePt t="26656" x="9712325" y="1408113"/>
          <p14:tracePt t="26676" x="9712325" y="1420813"/>
          <p14:tracePt t="26727" x="9725025" y="1420813"/>
          <p14:tracePt t="27004" x="9725025" y="1433513"/>
          <p14:tracePt t="27493" x="9725025" y="1446213"/>
          <p14:tracePt t="27504" x="9712325" y="1458913"/>
          <p14:tracePt t="27516" x="9699625" y="1458913"/>
          <p14:tracePt t="27523" x="9686925" y="1471613"/>
          <p14:tracePt t="27539" x="9674225" y="1471613"/>
          <p14:tracePt t="27556" x="9634538" y="1498600"/>
          <p14:tracePt t="27573" x="9583738" y="1498600"/>
          <p14:tracePt t="27589" x="9556750" y="1511300"/>
          <p14:tracePt t="27606" x="9505950" y="1524000"/>
          <p14:tracePt t="27622" x="9466263" y="1524000"/>
          <p14:tracePt t="27639" x="9402763" y="1524000"/>
          <p14:tracePt t="27656" x="9375775" y="1536700"/>
          <p14:tracePt t="27658" x="9337675" y="1536700"/>
          <p14:tracePt t="27672" x="9299575" y="1536700"/>
          <p14:tracePt t="27689" x="9234488" y="1549400"/>
          <p14:tracePt t="27706" x="9169400" y="1549400"/>
          <p14:tracePt t="27722" x="9144000" y="1562100"/>
          <p14:tracePt t="27739" x="9091613" y="1562100"/>
          <p14:tracePt t="27756" x="9078913" y="1562100"/>
          <p14:tracePt t="27992" x="8937625" y="1614488"/>
          <p14:tracePt t="28004" x="8510588" y="1730375"/>
          <p14:tracePt t="28013" x="7775575" y="1898650"/>
          <p14:tracePt t="28025" x="7077075" y="2054225"/>
          <p14:tracePt t="28039" x="6392863" y="2182813"/>
          <p14:tracePt t="28056" x="5580063" y="2351088"/>
          <p14:tracePt t="28073" x="5386388" y="2389188"/>
          <p14:tracePt t="28075" x="5218113" y="2427288"/>
          <p14:tracePt t="28089" x="5102225" y="2454275"/>
          <p14:tracePt t="28105" x="4959350" y="2479675"/>
          <p14:tracePt t="28123" x="4908550" y="2479675"/>
          <p14:tracePt t="28125" x="4881563" y="2479675"/>
          <p14:tracePt t="28330" x="4430713" y="2738438"/>
          <p14:tracePt t="28342" x="3744913" y="3138488"/>
          <p14:tracePt t="28351" x="3125788" y="3525838"/>
          <p14:tracePt t="28359" x="2686050" y="3784600"/>
          <p14:tracePt t="28373" x="2427288" y="3938588"/>
          <p14:tracePt t="28390" x="2117725" y="4146550"/>
          <p14:tracePt t="28407" x="2001838" y="4235450"/>
          <p14:tracePt t="28410" x="1911350" y="4313238"/>
          <p14:tracePt t="28422" x="1833563" y="4391025"/>
          <p14:tracePt t="28439" x="1743075" y="4506913"/>
          <p14:tracePt t="28456" x="1717675" y="4546600"/>
          <p14:tracePt t="28472" x="1692275" y="4597400"/>
          <p14:tracePt t="28489" x="1679575" y="4610100"/>
          <p14:tracePt t="28491" x="1679575" y="4624388"/>
          <p14:tracePt t="28506" x="1665288" y="4624388"/>
          <p14:tracePt t="28799" x="1679575" y="4700588"/>
          <p14:tracePt t="28809" x="1704975" y="4778375"/>
          <p14:tracePt t="28825" x="1743075" y="4843463"/>
          <p14:tracePt t="28839" x="1755775" y="4908550"/>
          <p14:tracePt t="28841" x="1782763" y="4972050"/>
          <p14:tracePt t="28856" x="1795463" y="5011738"/>
          <p14:tracePt t="28858" x="1820863" y="5037138"/>
          <p14:tracePt t="28872" x="1833563" y="5075238"/>
          <p14:tracePt t="28890" x="1860550" y="5127625"/>
          <p14:tracePt t="28906" x="1860550" y="5153025"/>
          <p14:tracePt t="28923" x="1885950" y="5192713"/>
          <p14:tracePt t="28940" x="1898650" y="5243513"/>
          <p14:tracePt t="28956" x="1911350" y="5256213"/>
          <p14:tracePt t="28972" x="1924050" y="5308600"/>
          <p14:tracePt t="28989" x="1936750" y="5321300"/>
          <p14:tracePt t="28991" x="1936750" y="5346700"/>
          <p14:tracePt t="29008" x="1949450" y="5372100"/>
          <p14:tracePt t="29023" x="1949450" y="5386388"/>
          <p14:tracePt t="29025" x="1963738" y="5411788"/>
          <p14:tracePt t="29039" x="1963738" y="5424488"/>
          <p14:tracePt t="29056" x="1976438" y="5449888"/>
          <p14:tracePt t="29073" x="1976438" y="5462588"/>
          <p14:tracePt t="29075" x="1989138" y="5462588"/>
          <p14:tracePt t="29089" x="1989138" y="5475288"/>
          <p14:tracePt t="29106" x="1989138" y="5489575"/>
          <p14:tracePt t="29122" x="2001838" y="5502275"/>
          <p14:tracePt t="29144" x="2001838" y="5514975"/>
          <p14:tracePt t="29176" x="2001838" y="5527675"/>
          <p14:tracePt t="29185" x="2014538" y="5527675"/>
          <p14:tracePt t="29216" x="2014538" y="5540375"/>
          <p14:tracePt t="29277" x="2014538" y="5553075"/>
          <p14:tracePt t="29696" x="2105025" y="5540375"/>
          <p14:tracePt t="29706" x="2208213" y="5514975"/>
          <p14:tracePt t="29716" x="2311400" y="5489575"/>
          <p14:tracePt t="29727" x="2401888" y="5462588"/>
          <p14:tracePt t="29739" x="2479675" y="5462588"/>
          <p14:tracePt t="29757" x="2544763" y="5449888"/>
          <p14:tracePt t="29759" x="2595563" y="5449888"/>
          <p14:tracePt t="29772" x="2635250" y="5449888"/>
          <p14:tracePt t="29789" x="2698750" y="5449888"/>
          <p14:tracePt t="29805" x="2725738" y="5449888"/>
          <p14:tracePt t="29807" x="2751138" y="5449888"/>
          <p14:tracePt t="29823" x="2776538" y="5449888"/>
          <p14:tracePt t="29839" x="2801938" y="5449888"/>
          <p14:tracePt t="29841" x="2828925" y="5449888"/>
          <p14:tracePt t="29856" x="2841625" y="5449888"/>
          <p14:tracePt t="29872" x="2867025" y="5449888"/>
          <p14:tracePt t="29889" x="2892425" y="5449888"/>
          <p14:tracePt t="29907" x="2906713" y="5449888"/>
          <p14:tracePt t="29922" x="2932113" y="5449888"/>
          <p14:tracePt t="29941" x="2944813" y="5449888"/>
          <p14:tracePt t="29956" x="2957513" y="5449888"/>
          <p14:tracePt t="29972" x="2970213" y="5449888"/>
          <p14:tracePt t="29989" x="2982913" y="5449888"/>
          <p14:tracePt t="30006" x="2995613" y="5449888"/>
          <p14:tracePt t="30023" x="3009900" y="5449888"/>
          <p14:tracePt t="30025" x="3022600" y="5449888"/>
          <p14:tracePt t="30039" x="3035300" y="5437188"/>
          <p14:tracePt t="30041" x="3048000" y="5437188"/>
          <p14:tracePt t="30056" x="3060700" y="5437188"/>
          <p14:tracePt t="30072" x="3073400" y="5437188"/>
          <p14:tracePt t="30075" x="3086100" y="5437188"/>
          <p14:tracePt t="30089" x="3113088" y="5437188"/>
          <p14:tracePt t="30106" x="3138488" y="5437188"/>
          <p14:tracePt t="30122" x="3151188" y="5437188"/>
          <p14:tracePt t="30125" x="3163888" y="5437188"/>
          <p14:tracePt t="30139" x="3176588" y="5437188"/>
          <p14:tracePt t="30156" x="3203575" y="5437188"/>
          <p14:tracePt t="30158" x="3216275" y="5424488"/>
          <p14:tracePt t="30172" x="3228975" y="5424488"/>
          <p14:tracePt t="30189" x="3254375" y="5424488"/>
          <p14:tracePt t="30206" x="3267075" y="5424488"/>
          <p14:tracePt t="30227" x="3294063" y="5424488"/>
          <p14:tracePt t="30257" x="3306763" y="5424488"/>
          <p14:tracePt t="30288" x="3319463" y="5424488"/>
          <p14:tracePt t="30328" x="3332163" y="5424488"/>
          <p14:tracePt t="30369" x="3344863" y="5424488"/>
          <p14:tracePt t="30410" x="3357563" y="5411788"/>
          <p14:tracePt t="30440" x="3370263" y="5411788"/>
          <p14:tracePt t="30481" x="3384550" y="5399088"/>
          <p14:tracePt t="30501" x="3397250" y="5399088"/>
          <p14:tracePt t="30522" x="3409950" y="5386388"/>
          <p14:tracePt t="30542" x="3422650" y="5386388"/>
          <p14:tracePt t="30552" x="3435350" y="5372100"/>
          <p14:tracePt t="30573" x="3448050" y="5372100"/>
          <p14:tracePt t="30583" x="3448050" y="5359400"/>
          <p14:tracePt t="30594" x="3460750" y="5359400"/>
          <p14:tracePt t="30880" x="3551238" y="5308600"/>
          <p14:tracePt t="30892" x="3681413" y="5256213"/>
          <p14:tracePt t="30900" x="3797300" y="5218113"/>
          <p14:tracePt t="30909" x="3913188" y="5178425"/>
          <p14:tracePt t="30923" x="3990975" y="5153025"/>
          <p14:tracePt t="30940" x="4106863" y="5140325"/>
          <p14:tracePt t="30956" x="4146550" y="5140325"/>
          <p14:tracePt t="30972" x="4197350" y="5127625"/>
          <p14:tracePt t="30990" x="4210050" y="5127625"/>
          <p14:tracePt t="30992" x="4235450" y="5127625"/>
          <p14:tracePt t="31006" x="4249738" y="5127625"/>
          <p14:tracePt t="31023" x="4262438" y="5127625"/>
          <p14:tracePt t="31026" x="4275138" y="5127625"/>
          <p14:tracePt t="31039" x="4300538" y="5127625"/>
          <p14:tracePt t="31055" x="4325938" y="5127625"/>
          <p14:tracePt t="31074" x="4352925" y="5127625"/>
          <p14:tracePt t="31089" x="4365625" y="5127625"/>
          <p14:tracePt t="31106" x="4391025" y="5127625"/>
          <p14:tracePt t="31124" x="4430713" y="5127625"/>
          <p14:tracePt t="31139" x="4443413" y="5127625"/>
          <p14:tracePt t="31156" x="4481513" y="5127625"/>
          <p14:tracePt t="31173" x="4519613" y="5127625"/>
          <p14:tracePt t="31175" x="4546600" y="5127625"/>
          <p14:tracePt t="31189" x="4584700" y="5127625"/>
          <p14:tracePt t="31206" x="4662488" y="5127625"/>
          <p14:tracePt t="31222" x="4700588" y="5127625"/>
          <p14:tracePt t="31225" x="4740275" y="5114925"/>
          <p14:tracePt t="31239" x="4791075" y="5114925"/>
          <p14:tracePt t="31256" x="4830763" y="5114925"/>
          <p14:tracePt t="31258" x="4868863" y="5114925"/>
          <p14:tracePt t="31272" x="4908550" y="5102225"/>
          <p14:tracePt t="31289" x="4984750" y="5102225"/>
          <p14:tracePt t="31307" x="5024438" y="5087938"/>
          <p14:tracePt t="31309" x="5049838" y="5087938"/>
          <p14:tracePt t="31322" x="5087938" y="5087938"/>
          <p14:tracePt t="31339" x="5140325" y="5075238"/>
          <p14:tracePt t="31355" x="5165725" y="5075238"/>
          <p14:tracePt t="31357" x="5192713" y="5075238"/>
          <p14:tracePt t="31372" x="5218113" y="5075238"/>
          <p14:tracePt t="31389" x="5230813" y="5075238"/>
          <p14:tracePt t="31392" x="5256213" y="5075238"/>
          <p14:tracePt t="31406" x="5268913" y="5075238"/>
          <p14:tracePt t="31425" x="5295900" y="5075238"/>
          <p14:tracePt t="31439" x="5308600" y="5075238"/>
          <p14:tracePt t="31456" x="5321300" y="5075238"/>
          <p14:tracePt t="31747" x="5386388" y="5075238"/>
          <p14:tracePt t="31757" x="5502275" y="5087938"/>
          <p14:tracePt t="31766" x="5605463" y="5102225"/>
          <p14:tracePt t="31778" x="5721350" y="5114925"/>
          <p14:tracePt t="31789" x="5824538" y="5127625"/>
          <p14:tracePt t="31806" x="5902325" y="5140325"/>
          <p14:tracePt t="31808" x="5967413" y="5153025"/>
          <p14:tracePt t="31822" x="6018213" y="5165725"/>
          <p14:tracePt t="31839" x="6108700" y="5192713"/>
          <p14:tracePt t="31855" x="6134100" y="5205413"/>
          <p14:tracePt t="31858" x="6173788" y="5218113"/>
          <p14:tracePt t="31872" x="6199188" y="5218113"/>
          <p14:tracePt t="31889" x="6224588" y="5230813"/>
          <p14:tracePt t="31891" x="6251575" y="5230813"/>
          <p14:tracePt t="31907" x="6264275" y="5243513"/>
          <p14:tracePt t="31909" x="6289675" y="5256213"/>
          <p14:tracePt t="31923" x="6315075" y="5256213"/>
          <p14:tracePt t="31939" x="6327775" y="5268913"/>
          <p14:tracePt t="31942" x="6354763" y="5268913"/>
          <p14:tracePt t="31956" x="6367463" y="5281613"/>
          <p14:tracePt t="31972" x="6405563" y="5295900"/>
          <p14:tracePt t="31990" x="6432550" y="5308600"/>
          <p14:tracePt t="31992" x="6445250" y="5308600"/>
          <p14:tracePt t="32006" x="6470650" y="5321300"/>
          <p14:tracePt t="32022" x="6496050" y="5334000"/>
          <p14:tracePt t="32041" x="6521450" y="5334000"/>
          <p14:tracePt t="32043" x="6535738" y="5346700"/>
          <p14:tracePt t="32056" x="6548438" y="5346700"/>
          <p14:tracePt t="32073" x="6561138" y="5359400"/>
          <p14:tracePt t="32075" x="6586538" y="5359400"/>
          <p14:tracePt t="32089" x="6599238" y="5359400"/>
          <p14:tracePt t="32106" x="6638925" y="5372100"/>
          <p14:tracePt t="32123" x="6677025" y="5386388"/>
          <p14:tracePt t="32139" x="6689725" y="5386388"/>
          <p14:tracePt t="32156" x="6729413" y="5399088"/>
          <p14:tracePt t="32172" x="6742113" y="5399088"/>
          <p14:tracePt t="32174" x="6754813" y="5411788"/>
          <p14:tracePt t="32189" x="6780213" y="5411788"/>
          <p14:tracePt t="32206" x="6805613" y="5424488"/>
          <p14:tracePt t="32223" x="6832600" y="5424488"/>
          <p14:tracePt t="32225" x="6845300" y="5424488"/>
          <p14:tracePt t="32239" x="6858000" y="5437188"/>
          <p14:tracePt t="32256" x="6883400" y="5437188"/>
          <p14:tracePt t="32258" x="6896100" y="5437188"/>
          <p14:tracePt t="32272" x="6910388" y="5437188"/>
          <p14:tracePt t="32289" x="6948488" y="5437188"/>
          <p14:tracePt t="32307" x="6961188" y="5437188"/>
          <p14:tracePt t="32309" x="6973888" y="5437188"/>
          <p14:tracePt t="32323" x="6986588" y="5437188"/>
          <p14:tracePt t="32339" x="7013575" y="5437188"/>
          <p14:tracePt t="32357" x="7026275" y="5437188"/>
          <p14:tracePt t="32377" x="7038975" y="5437188"/>
          <p14:tracePt t="32716" x="7116763" y="5399088"/>
          <p14:tracePt t="32726" x="7194550" y="5359400"/>
          <p14:tracePt t="32737" x="7283450" y="5321300"/>
          <p14:tracePt t="32747" x="7348538" y="5295900"/>
          <p14:tracePt t="32758" x="7413625" y="5281613"/>
          <p14:tracePt t="32773" x="7464425" y="5268913"/>
          <p14:tracePt t="32790" x="7529513" y="5256213"/>
          <p14:tracePt t="32808" x="7581900" y="5243513"/>
          <p14:tracePt t="32824" x="7594600" y="5243513"/>
          <p14:tracePt t="32840" x="7632700" y="5243513"/>
          <p14:tracePt t="32858" x="7645400" y="5243513"/>
          <p14:tracePt t="32873" x="7658100" y="5243513"/>
          <p14:tracePt t="32891" x="7672388" y="5243513"/>
          <p14:tracePt t="32908" x="7685088" y="5243513"/>
          <p14:tracePt t="32912" x="7697788" y="5243513"/>
          <p14:tracePt t="32940" x="7710488" y="5243513"/>
          <p14:tracePt t="32960" x="7723188" y="5243513"/>
          <p14:tracePt t="32981" x="7735888" y="5243513"/>
          <p14:tracePt t="33001" x="7748588" y="5243513"/>
          <p14:tracePt t="33032" x="7761288" y="5243513"/>
          <p14:tracePt t="33063" x="7775575" y="5243513"/>
          <p14:tracePt t="33093" x="7788275" y="5243513"/>
          <p14:tracePt t="33124" x="7800975" y="5243513"/>
          <p14:tracePt t="33154" x="7813675" y="5243513"/>
          <p14:tracePt t="33194" x="7826375" y="5243513"/>
          <p14:tracePt t="33256" x="7839075" y="5243513"/>
          <p14:tracePt t="33287" x="7851775" y="5243513"/>
          <p14:tracePt t="33308" x="7851775" y="5256213"/>
          <p14:tracePt t="33328" x="7866063" y="5256213"/>
          <p14:tracePt t="33348" x="7878763" y="5256213"/>
          <p14:tracePt t="33358" x="7878763" y="5268913"/>
          <p14:tracePt t="33369" x="7891463" y="5268913"/>
          <p14:tracePt t="33388" x="7904163" y="5281613"/>
          <p14:tracePt t="33409" x="7916863" y="5281613"/>
          <p14:tracePt t="33419" x="7916863" y="5295900"/>
          <p14:tracePt t="33428" x="7929563" y="5295900"/>
          <p14:tracePt t="33460" x="7942263" y="5295900"/>
          <p14:tracePt t="33479" x="7956550" y="5308600"/>
          <p14:tracePt t="33522" x="7969250" y="5308600"/>
          <p14:tracePt t="33593" x="7981950" y="5308600"/>
          <p14:tracePt t="33663" x="7994650" y="5308600"/>
          <p14:tracePt t="33684" x="7994650" y="5321300"/>
          <p14:tracePt t="40377" x="7826375" y="5281613"/>
          <p14:tracePt t="40387" x="7373938" y="5165725"/>
          <p14:tracePt t="40398" x="6729413" y="4984750"/>
          <p14:tracePt t="40408" x="6070600" y="4830763"/>
          <p14:tracePt t="40424" x="5411788" y="4700588"/>
          <p14:tracePt t="40427" x="4765675" y="4610100"/>
          <p14:tracePt t="40440" x="4352925" y="4572000"/>
          <p14:tracePt t="40456" x="4016375" y="4546600"/>
          <p14:tracePt t="40458" x="3771900" y="4533900"/>
          <p14:tracePt t="40472" x="3563938" y="4519613"/>
          <p14:tracePt t="40490" x="3422650" y="4506913"/>
          <p14:tracePt t="40492" x="3332163" y="4494213"/>
          <p14:tracePt t="40506" x="3267075" y="4481513"/>
          <p14:tracePt t="40509" x="3228975" y="4468813"/>
          <p14:tracePt t="40522" x="3189288" y="4456113"/>
          <p14:tracePt t="40540" x="3163888" y="4416425"/>
          <p14:tracePt t="40814" x="3100388" y="4443413"/>
          <p14:tracePt t="40825" x="3009900" y="4468813"/>
          <p14:tracePt t="40835" x="2944813" y="4506913"/>
          <p14:tracePt t="40845" x="2892425" y="4533900"/>
          <p14:tracePt t="40856" x="2841625" y="4546600"/>
          <p14:tracePt t="40872" x="2801938" y="4559300"/>
          <p14:tracePt t="40875" x="2776538" y="4572000"/>
          <p14:tracePt t="40889" x="2751138" y="4584700"/>
          <p14:tracePt t="40906" x="2711450" y="4610100"/>
          <p14:tracePt t="40922" x="2686050" y="4624388"/>
          <p14:tracePt t="40939" x="2660650" y="4637088"/>
          <p14:tracePt t="40957" x="2635250" y="4649788"/>
          <p14:tracePt t="40973" x="2622550" y="4649788"/>
          <p14:tracePt t="40989" x="2608263" y="4662488"/>
          <p14:tracePt t="41006" x="2595563" y="4675188"/>
          <p14:tracePt t="41022" x="2582863" y="4687888"/>
          <p14:tracePt t="41040" x="2570163" y="4700588"/>
          <p14:tracePt t="41042" x="2557463" y="4713288"/>
          <p14:tracePt t="41056" x="2544763" y="4727575"/>
          <p14:tracePt t="41072" x="2517775" y="4752975"/>
          <p14:tracePt t="41090" x="2505075" y="4778375"/>
          <p14:tracePt t="41106" x="2492375" y="4803775"/>
          <p14:tracePt t="41122" x="2466975" y="4830763"/>
          <p14:tracePt t="41139" x="2441575" y="4856163"/>
          <p14:tracePt t="41141" x="2427288" y="4881563"/>
          <p14:tracePt t="41156" x="2414588" y="4894263"/>
          <p14:tracePt t="41172" x="2401888" y="4921250"/>
          <p14:tracePt t="41174" x="2389188" y="4933950"/>
          <p14:tracePt t="41189" x="2363788" y="4959350"/>
          <p14:tracePt t="41206" x="2338388" y="4997450"/>
          <p14:tracePt t="41223" x="2324100" y="5024438"/>
          <p14:tracePt t="41239" x="2311400" y="5049838"/>
          <p14:tracePt t="41256" x="2286000" y="5075238"/>
          <p14:tracePt t="41273" x="2286000" y="5087938"/>
          <p14:tracePt t="41275" x="2273300" y="5102225"/>
          <p14:tracePt t="41289" x="2273300" y="5114925"/>
          <p14:tracePt t="41306" x="2260600" y="5140325"/>
          <p14:tracePt t="41702" x="2363788" y="5165725"/>
          <p14:tracePt t="41712" x="2505075" y="5178425"/>
          <p14:tracePt t="41726" x="2647950" y="5205413"/>
          <p14:tracePt t="41739" x="2776538" y="5230813"/>
          <p14:tracePt t="41741" x="2879725" y="5256213"/>
          <p14:tracePt t="41756" x="2944813" y="5268913"/>
          <p14:tracePt t="41773" x="2995613" y="5281613"/>
          <p14:tracePt t="41775" x="3035300" y="5308600"/>
          <p14:tracePt t="41789" x="3060700" y="5308600"/>
          <p14:tracePt t="41806" x="3100388" y="5334000"/>
          <p14:tracePt t="41822" x="3113088" y="5346700"/>
          <p14:tracePt t="41825" x="3125788" y="5346700"/>
          <p14:tracePt t="41839" x="3138488" y="5359400"/>
          <p14:tracePt t="41857" x="3151188" y="5372100"/>
          <p14:tracePt t="41872" x="3163888" y="5372100"/>
          <p14:tracePt t="41889" x="3176588" y="5372100"/>
          <p14:tracePt t="41906" x="3176588" y="5386388"/>
          <p14:tracePt t="41922" x="3189288" y="5399088"/>
          <p14:tracePt t="41946" x="3203575" y="5399088"/>
          <p14:tracePt t="41957" x="3203575" y="5411788"/>
          <p14:tracePt t="41977" x="3216275" y="5411788"/>
          <p14:tracePt t="41997" x="3216275" y="5424488"/>
          <p14:tracePt t="42038" x="3228975" y="5424488"/>
          <p14:tracePt t="42058" x="3228975" y="5437188"/>
          <p14:tracePt t="42110" x="3241675" y="5437188"/>
          <p14:tracePt t="43570" x="3551238" y="5437188"/>
          <p14:tracePt t="43579" x="3965575" y="5449888"/>
          <p14:tracePt t="43597" x="4222750" y="5449888"/>
          <p14:tracePt t="43606" x="4430713" y="5449888"/>
          <p14:tracePt t="43622" x="4675188" y="5475288"/>
          <p14:tracePt t="43640" x="4856163" y="5489575"/>
          <p14:tracePt t="43655" x="4921250" y="5489575"/>
          <p14:tracePt t="43672" x="5011738" y="5489575"/>
          <p14:tracePt t="43690" x="5049838" y="5489575"/>
          <p14:tracePt t="43706" x="5075238" y="5489575"/>
          <p14:tracePt t="43722" x="5102225" y="5502275"/>
          <p14:tracePt t="44019" x="5230813" y="5475288"/>
          <p14:tracePt t="44029" x="5399088" y="5437188"/>
          <p14:tracePt t="44043" x="5565775" y="5399088"/>
          <p14:tracePt t="44057" x="5695950" y="5386388"/>
          <p14:tracePt t="44059" x="5786438" y="5386388"/>
          <p14:tracePt t="44075" x="5849938" y="5372100"/>
          <p14:tracePt t="44089" x="5927725" y="5372100"/>
          <p14:tracePt t="44092" x="5980113" y="5372100"/>
          <p14:tracePt t="44106" x="6030913" y="5372100"/>
          <p14:tracePt t="44108" x="6070600" y="5372100"/>
          <p14:tracePt t="44122" x="6096000" y="5386388"/>
          <p14:tracePt t="44139" x="6121400" y="5399088"/>
          <p14:tracePt t="44142" x="6148388" y="5399088"/>
          <p14:tracePt t="44156" x="6173788" y="5411788"/>
          <p14:tracePt t="44172" x="6211888" y="5424488"/>
          <p14:tracePt t="44190" x="6251575" y="5437188"/>
          <p14:tracePt t="44206" x="6276975" y="5449888"/>
          <p14:tracePt t="44222" x="6315075" y="5462588"/>
          <p14:tracePt t="44239" x="6327775" y="5475288"/>
          <p14:tracePt t="44256" x="6354763" y="5489575"/>
          <p14:tracePt t="44272" x="6367463" y="5489575"/>
          <p14:tracePt t="44275" x="6380163" y="5502275"/>
          <p14:tracePt t="44289" x="6392863" y="5502275"/>
          <p14:tracePt t="44306" x="6418263" y="5514975"/>
          <p14:tracePt t="44323" x="6432550" y="5514975"/>
          <p14:tracePt t="44325" x="6445250" y="5527675"/>
          <p14:tracePt t="44339" x="6457950" y="5527675"/>
          <p14:tracePt t="44356" x="6483350" y="5540375"/>
          <p14:tracePt t="44372" x="6496050" y="5553075"/>
          <p14:tracePt t="44374" x="6508750" y="5553075"/>
          <p14:tracePt t="44389" x="6521450" y="5553075"/>
          <p14:tracePt t="44406" x="6521450" y="5565775"/>
          <p14:tracePt t="44408" x="6535738" y="5565775"/>
          <p14:tracePt t="44422" x="6548438" y="5565775"/>
          <p14:tracePt t="44439" x="6561138" y="5580063"/>
          <p14:tracePt t="44457" x="6586538" y="5592763"/>
          <p14:tracePt t="44487" x="6599238" y="5592763"/>
          <p14:tracePt t="44507" x="6611938" y="5592763"/>
          <p14:tracePt t="44528" x="6611938" y="5605463"/>
          <p14:tracePt t="44538" x="6626225" y="5605463"/>
          <p14:tracePt t="44568" x="6638925" y="5605463"/>
          <p14:tracePt t="44609" x="6651625" y="5605463"/>
          <p14:tracePt t="44673" x="6664325" y="5605463"/>
          <p14:tracePt t="44709" x="6664325" y="5618163"/>
          <p14:tracePt t="45008" x="6742113" y="5592763"/>
          <p14:tracePt t="45018" x="6819900" y="5553075"/>
          <p14:tracePt t="45029" x="6883400" y="5527675"/>
          <p14:tracePt t="45040" x="6935788" y="5514975"/>
          <p14:tracePt t="45057" x="6986588" y="5502275"/>
          <p14:tracePt t="45059" x="7013575" y="5489575"/>
          <p14:tracePt t="45072" x="7051675" y="5489575"/>
          <p14:tracePt t="45089" x="7116763" y="5475288"/>
          <p14:tracePt t="45106" x="7129463" y="5475288"/>
          <p14:tracePt t="45108" x="7154863" y="5475288"/>
          <p14:tracePt t="45122" x="7180263" y="5475288"/>
          <p14:tracePt t="45139" x="7207250" y="5475288"/>
          <p14:tracePt t="45142" x="7219950" y="5475288"/>
          <p14:tracePt t="45156" x="7245350" y="5475288"/>
          <p14:tracePt t="45158" x="7270750" y="5475288"/>
          <p14:tracePt t="45172" x="7297738" y="5475288"/>
          <p14:tracePt t="45189" x="7310438" y="5475288"/>
          <p14:tracePt t="45191" x="7335838" y="5475288"/>
          <p14:tracePt t="45206" x="7361238" y="5475288"/>
          <p14:tracePt t="45222" x="7400925" y="5489575"/>
          <p14:tracePt t="45240" x="7413625" y="5489575"/>
          <p14:tracePt t="45242" x="7426325" y="5502275"/>
          <p14:tracePt t="45256" x="7451725" y="5502275"/>
          <p14:tracePt t="45274" x="7464425" y="5514975"/>
          <p14:tracePt t="45276" x="7478713" y="5514975"/>
          <p14:tracePt t="45289" x="7504113" y="5514975"/>
          <p14:tracePt t="45306" x="7529513" y="5527675"/>
          <p14:tracePt t="45323" x="7554913" y="5527675"/>
          <p14:tracePt t="45325" x="7567613" y="5540375"/>
          <p14:tracePt t="45339" x="7581900" y="5540375"/>
          <p14:tracePt t="45356" x="7620000" y="5553075"/>
          <p14:tracePt t="45372" x="7632700" y="5553075"/>
          <p14:tracePt t="45389" x="7658100" y="5565775"/>
          <p14:tracePt t="45405" x="7685088" y="5565775"/>
          <p14:tracePt t="45408" x="7685088" y="5580063"/>
          <p14:tracePt t="45422" x="7697788" y="5580063"/>
          <p14:tracePt t="45425" x="7710488" y="5580063"/>
          <p14:tracePt t="45439" x="7723188" y="5592763"/>
          <p14:tracePt t="45456" x="7735888" y="5592763"/>
          <p14:tracePt t="45458" x="7748588" y="5592763"/>
          <p14:tracePt t="45472" x="7761288" y="5605463"/>
          <p14:tracePt t="45489" x="7775575" y="5605463"/>
          <p14:tracePt t="45505" x="7788275" y="5618163"/>
          <p14:tracePt t="45824" x="7851775" y="5605463"/>
          <p14:tracePt t="45834" x="7904163" y="5580063"/>
          <p14:tracePt t="45845" x="7969250" y="5565775"/>
          <p14:tracePt t="45855" x="8020050" y="5553075"/>
          <p14:tracePt t="45875" x="8097838" y="5540375"/>
          <p14:tracePt t="45889" x="8123238" y="5540375"/>
          <p14:tracePt t="45905" x="8188325" y="5527675"/>
          <p14:tracePt t="45923" x="8213725" y="5527675"/>
          <p14:tracePt t="45925" x="8240713" y="5527675"/>
          <p14:tracePt t="45939" x="8253413" y="5527675"/>
          <p14:tracePt t="45957" x="8291513" y="5527675"/>
          <p14:tracePt t="45972" x="8304213" y="5527675"/>
          <p14:tracePt t="45989" x="8329613" y="5527675"/>
          <p14:tracePt t="46006" x="8343900" y="5527675"/>
          <p14:tracePt t="46008" x="8356600" y="5527675"/>
          <p14:tracePt t="46022" x="8369300" y="5527675"/>
          <p14:tracePt t="46039" x="8382000" y="5527675"/>
          <p14:tracePt t="46056" x="8394700" y="5540375"/>
          <p14:tracePt t="46058" x="8407400" y="5540375"/>
          <p14:tracePt t="46077" x="8420100" y="5540375"/>
          <p14:tracePt t="46097" x="8434388" y="5540375"/>
          <p14:tracePt t="46118" x="8447088" y="5540375"/>
          <p14:tracePt t="46128" x="8447088" y="5553075"/>
          <p14:tracePt t="46140" x="8459788" y="5553075"/>
          <p14:tracePt t="46159" x="8472488" y="5553075"/>
          <p14:tracePt t="46172" x="8485188" y="5553075"/>
          <p14:tracePt t="46189" x="8497888" y="5553075"/>
          <p14:tracePt t="46191" x="8510588" y="5565775"/>
          <p14:tracePt t="46206" x="8523288" y="5565775"/>
          <p14:tracePt t="46222" x="8562975" y="5580063"/>
          <p14:tracePt t="46239" x="8575675" y="5580063"/>
          <p14:tracePt t="46241" x="8588375" y="5580063"/>
          <p14:tracePt t="46256" x="8601075" y="5580063"/>
          <p14:tracePt t="46272" x="8613775" y="5580063"/>
          <p14:tracePt t="46275" x="8628063" y="5592763"/>
          <p14:tracePt t="46289" x="8640763" y="5592763"/>
          <p14:tracePt t="46306" x="8653463" y="5605463"/>
          <p14:tracePt t="46322" x="8666163" y="5605463"/>
          <p14:tracePt t="46339" x="8678863" y="5605463"/>
          <p14:tracePt t="46356" x="8691563" y="5605463"/>
          <p14:tracePt t="46599" x="8769350" y="5580063"/>
          <p14:tracePt t="46609" x="8872538" y="5527675"/>
          <p14:tracePt t="46624" x="8988425" y="5489575"/>
          <p14:tracePt t="46640" x="9091613" y="5462588"/>
          <p14:tracePt t="46642" x="9156700" y="5449888"/>
          <p14:tracePt t="46656" x="9221788" y="5437188"/>
          <p14:tracePt t="46659" x="9259888" y="5424488"/>
          <p14:tracePt t="46672" x="9312275" y="5424488"/>
          <p14:tracePt t="46689" x="9337675" y="5424488"/>
          <p14:tracePt t="46691" x="9375775" y="5424488"/>
          <p14:tracePt t="46706" x="9402763" y="5424488"/>
          <p14:tracePt t="46722" x="9453563" y="5424488"/>
          <p14:tracePt t="46740" x="9505950" y="5424488"/>
          <p14:tracePt t="46756" x="9531350" y="5437188"/>
          <p14:tracePt t="46772" x="9569450" y="5449888"/>
          <p14:tracePt t="46789" x="9583738" y="5449888"/>
          <p14:tracePt t="46791" x="9609138" y="5449888"/>
          <p14:tracePt t="46805" x="9621838" y="5462588"/>
          <p14:tracePt t="46822" x="9634538" y="5462588"/>
          <p14:tracePt t="46825" x="9647238" y="5475288"/>
          <p14:tracePt t="46839" x="9659938" y="5475288"/>
          <p14:tracePt t="46841" x="9674225" y="5475288"/>
          <p14:tracePt t="46856" x="9686925" y="5475288"/>
          <p14:tracePt t="46872" x="9699625" y="5489575"/>
          <p14:tracePt t="46889" x="9712325" y="5489575"/>
          <p14:tracePt t="46905" x="9725025" y="5489575"/>
          <p14:tracePt t="46923" x="9737725" y="5489575"/>
          <p14:tracePt t="46939" x="9750425" y="5502275"/>
          <p14:tracePt t="46976" x="9764713" y="5502275"/>
          <p14:tracePt t="47037" x="9777413" y="5502275"/>
          <p14:tracePt t="47231" x="9790113" y="5502275"/>
          <p14:tracePt t="47965" x="9802813" y="5502275"/>
          <p14:tracePt t="48097" x="9712325" y="5489575"/>
          <p14:tracePt t="48107" x="9028113" y="5308600"/>
          <p14:tracePt t="48117" x="7994650" y="5049838"/>
          <p14:tracePt t="48129" x="7089775" y="4830763"/>
          <p14:tracePt t="48139" x="6327775" y="4649788"/>
          <p14:tracePt t="48155" x="5670550" y="4506913"/>
          <p14:tracePt t="48157" x="5295900" y="4456113"/>
          <p14:tracePt t="48172" x="5062538" y="4430713"/>
          <p14:tracePt t="48190" x="4765675" y="4416425"/>
          <p14:tracePt t="48205" x="4687888" y="4403725"/>
          <p14:tracePt t="48222" x="4597400" y="4403725"/>
          <p14:tracePt t="48239" x="4559300" y="4403725"/>
          <p14:tracePt t="48255" x="4546600" y="4403725"/>
          <p14:tracePt t="48495" x="4352925" y="4481513"/>
          <p14:tracePt t="48507" x="4081463" y="4597400"/>
          <p14:tracePt t="48515" x="3784600" y="4700588"/>
          <p14:tracePt t="48526" x="3473450" y="4818063"/>
          <p14:tracePt t="48539" x="3241675" y="4908550"/>
          <p14:tracePt t="48556" x="3048000" y="4972050"/>
          <p14:tracePt t="48558" x="2906713" y="5011738"/>
          <p14:tracePt t="48573" x="2801938" y="5037138"/>
          <p14:tracePt t="48589" x="2673350" y="5075238"/>
          <p14:tracePt t="48606" x="2635250" y="5087938"/>
          <p14:tracePt t="48608" x="2608263" y="5087938"/>
          <p14:tracePt t="48622" x="2582863" y="5102225"/>
          <p14:tracePt t="48639" x="2557463" y="5102225"/>
          <p14:tracePt t="48925" x="2427288" y="5140325"/>
          <p14:tracePt t="48934" x="2247900" y="5192713"/>
          <p14:tracePt t="48945" x="2039938" y="5243513"/>
          <p14:tracePt t="48957" x="1846263" y="5295900"/>
          <p14:tracePt t="48975" x="1576388" y="5346700"/>
          <p14:tracePt t="48990" x="1471613" y="5359400"/>
          <p14:tracePt t="49006" x="1330325" y="5372100"/>
          <p14:tracePt t="49022" x="1277938" y="5386388"/>
          <p14:tracePt t="49025" x="1239838" y="5386388"/>
          <p14:tracePt t="49039" x="1214438" y="5386388"/>
          <p14:tracePt t="49056" x="1187450" y="5386388"/>
          <p14:tracePt t="49058" x="1162050" y="5386388"/>
          <p14:tracePt t="49073" x="1149350" y="5386388"/>
          <p14:tracePt t="49434" x="1136650" y="5386388"/>
          <p14:tracePt t="49446" x="1123950" y="5386388"/>
          <p14:tracePt t="49458" x="1111250" y="5386388"/>
          <p14:tracePt t="49479" x="1084263" y="5386388"/>
          <p14:tracePt t="49489" x="1084263" y="5399088"/>
          <p14:tracePt t="49506" x="1071563" y="5399088"/>
          <p14:tracePt t="49508" x="1058863" y="5399088"/>
          <p14:tracePt t="49522" x="1046163" y="5399088"/>
          <p14:tracePt t="49539" x="1020763" y="5411788"/>
          <p14:tracePt t="49556" x="993775" y="5411788"/>
          <p14:tracePt t="49572" x="981075" y="5411788"/>
          <p14:tracePt t="49590" x="955675" y="5424488"/>
          <p14:tracePt t="49606" x="942975" y="5424488"/>
          <p14:tracePt t="49608" x="930275" y="5424488"/>
          <p14:tracePt t="49622" x="917575" y="5437188"/>
          <p14:tracePt t="49639" x="890588" y="5437188"/>
          <p14:tracePt t="49656" x="865188" y="5449888"/>
          <p14:tracePt t="49658" x="852488" y="5449888"/>
          <p14:tracePt t="49672" x="852488" y="5462588"/>
          <p14:tracePt t="49689" x="839788" y="5462588"/>
          <p14:tracePt t="49691" x="827088" y="5462588"/>
          <p14:tracePt t="49705" x="814388" y="5475288"/>
          <p14:tracePt t="49722" x="787400" y="5489575"/>
          <p14:tracePt t="49739" x="774700" y="5489575"/>
          <p14:tracePt t="49742" x="762000" y="5502275"/>
          <p14:tracePt t="49760" x="749300" y="5514975"/>
          <p14:tracePt t="49779" x="736600" y="5527675"/>
          <p14:tracePt t="49800" x="723900" y="5540375"/>
          <p14:tracePt t="49832" x="723900" y="5553075"/>
          <p14:tracePt t="49840" x="709613" y="5553075"/>
          <p14:tracePt t="49862" x="709613" y="5565775"/>
          <p14:tracePt t="49934" x="709613" y="5580063"/>
          <p14:tracePt t="50005" x="709613" y="5592763"/>
          <p14:tracePt t="50047" x="723900" y="5592763"/>
          <p14:tracePt t="50056" x="736600" y="5605463"/>
          <p14:tracePt t="50066" x="749300" y="5605463"/>
          <p14:tracePt t="50075" x="774700" y="5605463"/>
          <p14:tracePt t="50089" x="814388" y="5605463"/>
          <p14:tracePt t="50106" x="865188" y="5605463"/>
          <p14:tracePt t="50108" x="930275" y="5605463"/>
          <p14:tracePt t="50132" x="993775" y="5605463"/>
          <p14:tracePt t="50135" x="1058863" y="5605463"/>
          <p14:tracePt t="50146" x="1174750" y="5605463"/>
          <p14:tracePt t="50157" x="1277938" y="5605463"/>
          <p14:tracePt t="50172" x="1382713" y="5605463"/>
          <p14:tracePt t="50189" x="1485900" y="5618163"/>
          <p14:tracePt t="50206" x="1536700" y="5618163"/>
          <p14:tracePt t="50208" x="1589088" y="5630863"/>
          <p14:tracePt t="50222" x="1627188" y="5630863"/>
          <p14:tracePt t="50239" x="1652588" y="5643563"/>
          <p14:tracePt t="50241" x="1692275" y="5643563"/>
          <p14:tracePt t="50256" x="1717675" y="5643563"/>
          <p14:tracePt t="50258" x="1730375" y="5656263"/>
          <p14:tracePt t="50272" x="1755775" y="5656263"/>
          <p14:tracePt t="50289" x="1770063" y="5656263"/>
          <p14:tracePt t="50292" x="1782763" y="5656263"/>
          <p14:tracePt t="50306" x="1795463" y="5656263"/>
          <p14:tracePt t="50322" x="1808163" y="5670550"/>
          <p14:tracePt t="50340" x="1820863" y="5670550"/>
          <p14:tracePt t="50658" x="1911350" y="5643563"/>
          <p14:tracePt t="50668" x="2001838" y="5630863"/>
          <p14:tracePt t="50682" x="2092325" y="5618163"/>
          <p14:tracePt t="50688" x="2157413" y="5618163"/>
          <p14:tracePt t="50706" x="2220913" y="5605463"/>
          <p14:tracePt t="50708" x="2247900" y="5605463"/>
          <p14:tracePt t="50722" x="2286000" y="5605463"/>
          <p14:tracePt t="50739" x="2311400" y="5605463"/>
          <p14:tracePt t="50741" x="2338388" y="5618163"/>
          <p14:tracePt t="50756" x="2363788" y="5618163"/>
          <p14:tracePt t="50772" x="2414588" y="5630863"/>
          <p14:tracePt t="50789" x="2427288" y="5630863"/>
          <p14:tracePt t="50791" x="2454275" y="5630863"/>
          <p14:tracePt t="50806" x="2466975" y="5643563"/>
          <p14:tracePt t="50822" x="2492375" y="5656263"/>
          <p14:tracePt t="50839" x="2517775" y="5656263"/>
          <p14:tracePt t="50856" x="2532063" y="5656263"/>
          <p14:tracePt t="50872" x="2557463" y="5670550"/>
          <p14:tracePt t="50889" x="2570163" y="5670550"/>
          <p14:tracePt t="50906" x="2582863" y="5683250"/>
          <p14:tracePt t="50923" x="2595563" y="5683250"/>
          <p14:tracePt t="50925" x="2608263" y="5683250"/>
          <p14:tracePt t="50944" x="2622550" y="5695950"/>
          <p14:tracePt t="50962" x="2635250" y="5695950"/>
          <p14:tracePt t="50974" x="2647950" y="5695950"/>
          <p14:tracePt t="50989" x="2660650" y="5695950"/>
          <p14:tracePt t="51006" x="2673350" y="5708650"/>
          <p14:tracePt t="51024" x="2686050" y="5708650"/>
          <p14:tracePt t="51045" x="2698750" y="5708650"/>
          <p14:tracePt t="51065" x="2711450" y="5708650"/>
          <p14:tracePt t="51074" x="2711450" y="5721350"/>
          <p14:tracePt t="51095" x="2725738" y="5721350"/>
          <p14:tracePt t="51116" x="2738438" y="5721350"/>
          <p14:tracePt t="51137" x="2738438" y="5734050"/>
          <p14:tracePt t="51157" x="2751138" y="5734050"/>
          <p14:tracePt t="51187" x="2763838" y="5734050"/>
          <p14:tracePt t="51228" x="2776538" y="5734050"/>
          <p14:tracePt t="51299" x="2789238" y="5734050"/>
          <p14:tracePt t="51372" x="2801938" y="5734050"/>
          <p14:tracePt t="51812" x="2816225" y="5734050"/>
          <p14:tracePt t="51882" x="2828925" y="5734050"/>
          <p14:tracePt t="51921" x="2841625" y="5734050"/>
          <p14:tracePt t="51962" x="2854325" y="5721350"/>
          <p14:tracePt t="52034" x="2867025" y="5721350"/>
          <p14:tracePt t="52380" x="2867025" y="5708650"/>
          <p14:tracePt t="52443" x="2867025" y="5695950"/>
          <p14:tracePt t="52453" x="2854325" y="5683250"/>
          <p14:tracePt t="52463" x="2841625" y="5670550"/>
          <p14:tracePt t="52476" x="2816225" y="5656263"/>
          <p14:tracePt t="52489" x="2789238" y="5630863"/>
          <p14:tracePt t="52506" x="2725738" y="5592763"/>
          <p14:tracePt t="52523" x="2686050" y="5565775"/>
          <p14:tracePt t="52525" x="2635250" y="5553075"/>
          <p14:tracePt t="52539" x="2595563" y="5527675"/>
          <p14:tracePt t="52555" x="2517775" y="5502275"/>
          <p14:tracePt t="52572" x="2479675" y="5489575"/>
          <p14:tracePt t="52574" x="2454275" y="5475288"/>
          <p14:tracePt t="52589" x="2427288" y="5475288"/>
          <p14:tracePt t="52606" x="2414588" y="5462588"/>
          <p14:tracePt t="52608" x="2389188" y="5462588"/>
          <p14:tracePt t="52623" x="2376488" y="5462588"/>
          <p14:tracePt t="52639" x="2363788" y="5449888"/>
          <p14:tracePt t="52656" x="2351088" y="5449888"/>
          <p14:tracePt t="52672" x="2338388" y="5449888"/>
          <p14:tracePt t="52689" x="2324100" y="5449888"/>
          <p14:tracePt t="52707" x="2311400" y="5449888"/>
          <p14:tracePt t="52748" x="2298700" y="5449888"/>
          <p14:tracePt t="52851" x="2311400" y="5449888"/>
          <p14:tracePt t="52872" x="2324100" y="5449888"/>
          <p14:tracePt t="52891" x="2338388" y="5449888"/>
          <p14:tracePt t="52923" x="2351088" y="5449888"/>
          <p14:tracePt t="52942" x="2363788" y="5449888"/>
          <p14:tracePt t="52963" x="2376488" y="5449888"/>
          <p14:tracePt t="52983" x="2389188" y="5449888"/>
          <p14:tracePt t="52993" x="2389188" y="5462588"/>
          <p14:tracePt t="53003" x="2401888" y="5462588"/>
          <p14:tracePt t="53024" x="2414588" y="5462588"/>
          <p14:tracePt t="53044" x="2427288" y="5462588"/>
          <p14:tracePt t="53074" x="2427288" y="5475288"/>
          <p14:tracePt t="53084" x="2441575" y="5475288"/>
          <p14:tracePt t="53114" x="2454275" y="5475288"/>
          <p14:tracePt t="53135" x="2466975" y="5475288"/>
          <p14:tracePt t="53145" x="2466975" y="5489575"/>
          <p14:tracePt t="53157" x="2479675" y="5489575"/>
          <p14:tracePt t="53176" x="2492375" y="5489575"/>
          <p14:tracePt t="53189" x="2505075" y="5502275"/>
          <p14:tracePt t="53206" x="2532063" y="5514975"/>
          <p14:tracePt t="53222" x="2544763" y="5527675"/>
          <p14:tracePt t="53239" x="2582863" y="5540375"/>
          <p14:tracePt t="53255" x="2608263" y="5553075"/>
          <p14:tracePt t="53258" x="2635250" y="5580063"/>
          <p14:tracePt t="53272" x="2673350" y="5592763"/>
          <p14:tracePt t="53289" x="2698750" y="5618163"/>
          <p14:tracePt t="53292" x="2738438" y="5643563"/>
          <p14:tracePt t="53306" x="2789238" y="5670550"/>
          <p14:tracePt t="53322" x="2919413" y="5734050"/>
          <p14:tracePt t="53340" x="3022600" y="5773738"/>
          <p14:tracePt t="53342" x="3203575" y="5824538"/>
          <p14:tracePt t="53356" x="3409950" y="5876925"/>
          <p14:tracePt t="53372" x="3925888" y="5915025"/>
          <p14:tracePt t="53389" x="4184650" y="5902325"/>
          <p14:tracePt t="53391" x="4403725" y="5902325"/>
          <p14:tracePt t="53406" x="4572000" y="5889625"/>
          <p14:tracePt t="53422" x="4818063" y="5864225"/>
          <p14:tracePt t="53439" x="4881563" y="5864225"/>
          <p14:tracePt t="53441" x="4959350" y="5849938"/>
          <p14:tracePt t="53456" x="5011738" y="5849938"/>
          <p14:tracePt t="53472" x="5049838" y="5837238"/>
          <p14:tracePt t="53474" x="5087938" y="5837238"/>
          <p14:tracePt t="53489" x="5114925" y="5837238"/>
          <p14:tracePt t="53491" x="5127625" y="5837238"/>
          <p14:tracePt t="53506" x="5140325" y="5837238"/>
          <p14:tracePt t="53523" x="5165725" y="5837238"/>
          <p14:tracePt t="53839" x="5527675" y="5656263"/>
          <p14:tracePt t="53850" x="5876925" y="5489575"/>
          <p14:tracePt t="53860" x="6083300" y="5411788"/>
          <p14:tracePt t="53872" x="6237288" y="5372100"/>
          <p14:tracePt t="53889" x="6342063" y="5346700"/>
          <p14:tracePt t="53891" x="6405563" y="5334000"/>
          <p14:tracePt t="53906" x="6470650" y="5321300"/>
          <p14:tracePt t="53922" x="6548438" y="5308600"/>
          <p14:tracePt t="53939" x="6586538" y="5308600"/>
          <p14:tracePt t="53941" x="6611938" y="5308600"/>
          <p14:tracePt t="53956" x="6638925" y="5308600"/>
          <p14:tracePt t="53973" x="6664325" y="5308600"/>
          <p14:tracePt t="53975" x="6689725" y="5308600"/>
          <p14:tracePt t="53989" x="6716713" y="5308600"/>
          <p14:tracePt t="54006" x="6780213" y="5308600"/>
          <p14:tracePt t="54023" x="6819900" y="5308600"/>
          <p14:tracePt t="54026" x="6870700" y="5321300"/>
          <p14:tracePt t="54039" x="6948488" y="5321300"/>
          <p14:tracePt t="54056" x="7142163" y="5268913"/>
          <p14:tracePt t="54072" x="7258050" y="5230813"/>
          <p14:tracePt t="54075" x="7373938" y="5192713"/>
          <p14:tracePt t="54089" x="7478713" y="5140325"/>
          <p14:tracePt t="54105" x="7632700" y="5075238"/>
          <p14:tracePt t="54124" x="7735888" y="5037138"/>
          <p14:tracePt t="54139" x="7775575" y="5024438"/>
          <p14:tracePt t="54156" x="7839075" y="4997450"/>
          <p14:tracePt t="54172" x="7878763" y="4984750"/>
          <p14:tracePt t="54189" x="7929563" y="4972050"/>
          <p14:tracePt t="54206" x="7969250" y="4959350"/>
          <p14:tracePt t="54223" x="7994650" y="4946650"/>
          <p14:tracePt t="54239" x="8007350" y="4946650"/>
          <p14:tracePt t="54256" x="8020050" y="4946650"/>
          <p14:tracePt t="54272" x="8032750" y="4946650"/>
          <p14:tracePt t="54289" x="8032750" y="4933950"/>
          <p14:tracePt t="54305" x="8045450" y="4933950"/>
          <p14:tracePt t="54360" x="8059738" y="4933950"/>
          <p14:tracePt t="54532" x="8059738" y="494665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E662-14E2-7D9A-E23E-9164706D2D66}"/>
              </a:ext>
            </a:extLst>
          </p:cNvPr>
          <p:cNvSpPr>
            <a:spLocks noGrp="1"/>
          </p:cNvSpPr>
          <p:nvPr>
            <p:ph type="title"/>
          </p:nvPr>
        </p:nvSpPr>
        <p:spPr>
          <a:xfrm>
            <a:off x="701722" y="1"/>
            <a:ext cx="10515600" cy="805218"/>
          </a:xfrm>
        </p:spPr>
        <p:txBody>
          <a:bodyPr/>
          <a:lstStyle/>
          <a:p>
            <a:pPr algn="ctr"/>
            <a:r>
              <a:rPr lang="en-GB" dirty="0">
                <a:latin typeface="Comic Sans MS" panose="030F0702030302020204" pitchFamily="66" charset="0"/>
              </a:rPr>
              <a:t>Recommendations</a:t>
            </a:r>
            <a:endParaRPr lang="en-NG" dirty="0">
              <a:latin typeface="Comic Sans MS" panose="030F0702030302020204" pitchFamily="66" charset="0"/>
            </a:endParaRPr>
          </a:p>
        </p:txBody>
      </p:sp>
      <p:sp>
        <p:nvSpPr>
          <p:cNvPr id="4" name="TextBox 3">
            <a:extLst>
              <a:ext uri="{FF2B5EF4-FFF2-40B4-BE49-F238E27FC236}">
                <a16:creationId xmlns:a16="http://schemas.microsoft.com/office/drawing/2014/main" id="{3A232930-88BC-ED5F-139B-F871E529AA3B}"/>
              </a:ext>
            </a:extLst>
          </p:cNvPr>
          <p:cNvSpPr txBox="1"/>
          <p:nvPr/>
        </p:nvSpPr>
        <p:spPr>
          <a:xfrm>
            <a:off x="1" y="907748"/>
            <a:ext cx="12191999" cy="5139869"/>
          </a:xfrm>
          <a:prstGeom prst="rect">
            <a:avLst/>
          </a:prstGeom>
          <a:noFill/>
        </p:spPr>
        <p:txBody>
          <a:bodyPr wrap="square">
            <a:spAutoFit/>
          </a:bodyPr>
          <a:lstStyle/>
          <a:p>
            <a:r>
              <a:rPr lang="en-NG" sz="1600" dirty="0">
                <a:latin typeface="Helvetica Neue"/>
              </a:rPr>
              <a:t>Based on the combined information provided, here are some recommendations:</a:t>
            </a:r>
          </a:p>
          <a:p>
            <a:endParaRPr lang="en-NG" sz="1600" dirty="0">
              <a:latin typeface="Helvetica Neue"/>
            </a:endParaRPr>
          </a:p>
          <a:p>
            <a:r>
              <a:rPr lang="en-NG" sz="1600" b="1" dirty="0">
                <a:latin typeface="Helvetica Neue"/>
              </a:rPr>
              <a:t>Assessment Accuracy Improvement: </a:t>
            </a:r>
            <a:r>
              <a:rPr lang="en-NG" sz="1600" dirty="0">
                <a:latin typeface="Helvetica Neue"/>
              </a:rPr>
              <a:t>Evaluate the property assessment processes, especially for property types where the mean assessment accuracy is lower. Implement measures to enhance the accuracy of property assessments to ensure that assessed values align more closely with actual property values.</a:t>
            </a:r>
          </a:p>
          <a:p>
            <a:endParaRPr lang="en-NG" sz="1600" dirty="0">
              <a:latin typeface="Helvetica Neue"/>
            </a:endParaRPr>
          </a:p>
          <a:p>
            <a:r>
              <a:rPr lang="en-NG" sz="1600" b="1" dirty="0">
                <a:latin typeface="Helvetica Neue"/>
              </a:rPr>
              <a:t>Market Trend Analysis: </a:t>
            </a:r>
            <a:r>
              <a:rPr lang="en-NG" sz="1600" dirty="0" err="1">
                <a:latin typeface="Helvetica Neue"/>
              </a:rPr>
              <a:t>Analyze</a:t>
            </a:r>
            <a:r>
              <a:rPr lang="en-NG" sz="1600" dirty="0">
                <a:latin typeface="Helvetica Neue"/>
              </a:rPr>
              <a:t> the trends in property listings over the years for different property types. Identify patterns and fluctuations in listing activity to understand market dynamics better. This analysis can help in making informed decisions regarding property investments and market trends.</a:t>
            </a:r>
          </a:p>
          <a:p>
            <a:endParaRPr lang="en-NG" sz="1600" dirty="0">
              <a:latin typeface="Helvetica Neue"/>
            </a:endParaRPr>
          </a:p>
          <a:p>
            <a:r>
              <a:rPr lang="en-NG" sz="1600" b="1" dirty="0">
                <a:latin typeface="Helvetica Neue"/>
              </a:rPr>
              <a:t>Investment Strategy: </a:t>
            </a:r>
            <a:r>
              <a:rPr lang="en-NG" sz="1600" dirty="0">
                <a:latin typeface="Helvetica Neue"/>
              </a:rPr>
              <a:t>Use the insights from the assessment accuracy and market trend data to refine your investment strategy. Focus on property types with higher assessment accuracy and consider market trends when making investment decisions in real estate.</a:t>
            </a:r>
          </a:p>
          <a:p>
            <a:endParaRPr lang="en-NG" sz="1600" dirty="0">
              <a:latin typeface="Helvetica Neue"/>
            </a:endParaRPr>
          </a:p>
          <a:p>
            <a:r>
              <a:rPr lang="en-NG" sz="1600" b="1" dirty="0">
                <a:latin typeface="Helvetica Neue"/>
              </a:rPr>
              <a:t>Diversification: </a:t>
            </a:r>
            <a:r>
              <a:rPr lang="en-NG" sz="1600" dirty="0">
                <a:latin typeface="Helvetica Neue"/>
              </a:rPr>
              <a:t>Diversify your real estate portfolio across different property types based on the assessment accuracy and market trends. Spread investments across property categories to minimize risk and take advantage of varying market conditions.</a:t>
            </a:r>
          </a:p>
          <a:p>
            <a:endParaRPr lang="en-NG" sz="1600" dirty="0">
              <a:latin typeface="Helvetica Neue"/>
            </a:endParaRPr>
          </a:p>
          <a:p>
            <a:r>
              <a:rPr lang="en-NG" sz="1600" b="1" dirty="0">
                <a:latin typeface="Helvetica Neue"/>
              </a:rPr>
              <a:t>Continuous Monitoring: </a:t>
            </a:r>
            <a:r>
              <a:rPr lang="en-NG" sz="1600" dirty="0">
                <a:latin typeface="Helvetica Neue"/>
              </a:rPr>
              <a:t>Continuously monitor property assessment accuracy and market trends to stay updated with the changing dynamics of the real estate market. Regularly review and adjust your investment strategy based on new data and market developments.</a:t>
            </a:r>
          </a:p>
        </p:txBody>
      </p:sp>
      <p:sp>
        <p:nvSpPr>
          <p:cNvPr id="5" name="TextBox 4">
            <a:extLst>
              <a:ext uri="{FF2B5EF4-FFF2-40B4-BE49-F238E27FC236}">
                <a16:creationId xmlns:a16="http://schemas.microsoft.com/office/drawing/2014/main" id="{CDCF640A-96A0-D8B5-E83A-463B473ED279}"/>
              </a:ext>
            </a:extLst>
          </p:cNvPr>
          <p:cNvSpPr txBox="1"/>
          <p:nvPr/>
        </p:nvSpPr>
        <p:spPr>
          <a:xfrm>
            <a:off x="9902686" y="6519445"/>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7" name="Audio 6">
            <a:hlinkClick r:id="" action="ppaction://media"/>
            <a:extLst>
              <a:ext uri="{FF2B5EF4-FFF2-40B4-BE49-F238E27FC236}">
                <a16:creationId xmlns:a16="http://schemas.microsoft.com/office/drawing/2014/main" id="{EE0FD228-C077-8391-9CC4-DC3A7BA8AC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3960469"/>
      </p:ext>
    </p:extLst>
  </p:cSld>
  <p:clrMapOvr>
    <a:masterClrMapping/>
  </p:clrMapOvr>
  <mc:AlternateContent xmlns:mc="http://schemas.openxmlformats.org/markup-compatibility/2006">
    <mc:Choice xmlns:p14="http://schemas.microsoft.com/office/powerpoint/2010/main" Requires="p14">
      <p:transition spd="slow" p14:dur="2000" advTm="23079"/>
    </mc:Choice>
    <mc:Fallback>
      <p:transition spd="slow" advTm="2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938" x="8032750" y="4946650"/>
          <p14:tracePt t="3947" x="8007350" y="4921250"/>
          <p14:tracePt t="3959" x="7981950" y="4908550"/>
          <p14:tracePt t="3974" x="7956550" y="4881563"/>
          <p14:tracePt t="3976" x="7942263" y="4868863"/>
          <p14:tracePt t="3991" x="7916863" y="4843463"/>
          <p14:tracePt t="4009" x="7878763" y="4818063"/>
          <p14:tracePt t="4011" x="7839075" y="4778375"/>
          <p14:tracePt t="4024" x="7800975" y="4727575"/>
          <p14:tracePt t="4041" x="7697788" y="4533900"/>
          <p14:tracePt t="4058" x="7594600" y="4249738"/>
          <p14:tracePt t="4075" x="7554913" y="4081463"/>
          <p14:tracePt t="4091" x="7542213" y="3810000"/>
          <p14:tracePt t="4109" x="7554913" y="3603625"/>
          <p14:tracePt t="4125" x="7567613" y="3500438"/>
          <p14:tracePt t="4141" x="7594600" y="3409950"/>
          <p14:tracePt t="4143" x="7620000" y="3319463"/>
          <p14:tracePt t="4158" x="7645400" y="3254375"/>
          <p14:tracePt t="4175" x="7672388" y="3151188"/>
          <p14:tracePt t="4192" x="7685088" y="3125788"/>
          <p14:tracePt t="4194" x="7697788" y="3100388"/>
          <p14:tracePt t="4209" x="7710488" y="3073400"/>
          <p14:tracePt t="4225" x="7723188" y="3035300"/>
          <p14:tracePt t="4242" x="7735888" y="2995613"/>
          <p14:tracePt t="4258" x="7761288" y="2957513"/>
          <p14:tracePt t="4260" x="7788275" y="2919413"/>
          <p14:tracePt t="4570" x="7775575" y="2892425"/>
          <p14:tracePt t="4582" x="7761288" y="2841625"/>
          <p14:tracePt t="4594" x="7735888" y="2776538"/>
          <p14:tracePt t="4609" x="7697788" y="2660650"/>
          <p14:tracePt t="4625" x="7685088" y="2608263"/>
          <p14:tracePt t="4641" x="7672388" y="2479675"/>
          <p14:tracePt t="4658" x="7658100" y="2427288"/>
          <p14:tracePt t="4661" x="7658100" y="2363788"/>
          <p14:tracePt t="4675" x="7658100" y="2324100"/>
          <p14:tracePt t="4691" x="7658100" y="2286000"/>
          <p14:tracePt t="4693" x="7658100" y="2247900"/>
          <p14:tracePt t="4708" x="7658100" y="2220913"/>
          <p14:tracePt t="4725" x="7658100" y="2182813"/>
          <p14:tracePt t="4742" x="7658100" y="2157413"/>
          <p14:tracePt t="4758" x="7658100" y="2144713"/>
          <p14:tracePt t="4775" x="7658100" y="2130425"/>
          <p14:tracePt t="4793" x="7672388" y="2105025"/>
          <p14:tracePt t="4814" x="7672388" y="2092325"/>
          <p14:tracePt t="4825" x="7685088" y="2079625"/>
          <p14:tracePt t="4844" x="7685088" y="2066925"/>
          <p14:tracePt t="4858" x="7697788" y="2054225"/>
          <p14:tracePt t="4876" x="7697788" y="2039938"/>
          <p14:tracePt t="4891" x="7710488" y="2027238"/>
          <p14:tracePt t="4908" x="7723188" y="2014538"/>
          <p14:tracePt t="4928" x="7735888" y="2001838"/>
          <p14:tracePt t="4930" x="7735888" y="1989138"/>
          <p14:tracePt t="4941" x="7748588" y="1989138"/>
          <p14:tracePt t="4958" x="7761288" y="1963738"/>
          <p14:tracePt t="4976" x="7775575" y="1949450"/>
          <p14:tracePt t="4997" x="7775575" y="1936750"/>
          <p14:tracePt t="5010" x="7788275" y="1936750"/>
          <p14:tracePt t="5029" x="7788275" y="1924050"/>
          <p14:tracePt t="5041" x="7800975" y="1924050"/>
          <p14:tracePt t="5079" x="7800975" y="1911350"/>
          <p14:tracePt t="5099" x="7813675" y="1911350"/>
          <p14:tracePt t="5151" x="7813675" y="1898650"/>
          <p14:tracePt t="5181" x="7826375" y="1898650"/>
          <p14:tracePt t="5733" x="7839075" y="1898650"/>
          <p14:tracePt t="5753" x="7851775" y="1898650"/>
          <p14:tracePt t="5774" x="7866063" y="1898650"/>
          <p14:tracePt t="5783" x="7878763" y="1898650"/>
          <p14:tracePt t="5794" x="7904163" y="1911350"/>
          <p14:tracePt t="5809" x="7929563" y="1924050"/>
          <p14:tracePt t="5825" x="7994650" y="1949450"/>
          <p14:tracePt t="5842" x="8020050" y="1963738"/>
          <p14:tracePt t="5845" x="8059738" y="1989138"/>
          <p14:tracePt t="5859" x="8085138" y="2001838"/>
          <p14:tracePt t="5875" x="8123238" y="2027238"/>
          <p14:tracePt t="5877" x="8162925" y="2054225"/>
          <p14:tracePt t="5891" x="8188325" y="2079625"/>
          <p14:tracePt t="5894" x="8213725" y="2092325"/>
          <p14:tracePt t="5908" x="8240713" y="2117725"/>
          <p14:tracePt t="5926" x="8266113" y="2157413"/>
          <p14:tracePt t="5942" x="8278813" y="2170113"/>
          <p14:tracePt t="5945" x="8291513" y="2182813"/>
          <p14:tracePt t="5959" x="8304213" y="2195513"/>
          <p14:tracePt t="5976" x="8329613" y="2208213"/>
          <p14:tracePt t="5992" x="8329613" y="2220913"/>
          <p14:tracePt t="6008" x="8343900" y="2247900"/>
          <p14:tracePt t="6025" x="8356600" y="2247900"/>
          <p14:tracePt t="6027" x="8356600" y="2260600"/>
          <p14:tracePt t="6048" x="8356600" y="2273300"/>
          <p14:tracePt t="6060" x="8369300" y="2273300"/>
          <p14:tracePt t="6075" x="8369300" y="2286000"/>
          <p14:tracePt t="6098" x="8369300" y="2298700"/>
          <p14:tracePt t="6129" x="8382000" y="2298700"/>
          <p14:tracePt t="6140" x="8382000" y="2311400"/>
          <p14:tracePt t="6212" x="8382000" y="2324100"/>
          <p14:tracePt t="7824" x="8369300" y="2338388"/>
          <p14:tracePt t="7834" x="8343900" y="2338388"/>
          <p14:tracePt t="7845" x="8304213" y="2351088"/>
          <p14:tracePt t="7859" x="8240713" y="2363788"/>
          <p14:tracePt t="7875" x="8135938" y="2363788"/>
          <p14:tracePt t="7877" x="8007350" y="2376488"/>
          <p14:tracePt t="7891" x="7891463" y="2376488"/>
          <p14:tracePt t="7908" x="7723188" y="2376488"/>
          <p14:tracePt t="7925" x="7658100" y="2363788"/>
          <p14:tracePt t="7928" x="7594600" y="2351088"/>
          <p14:tracePt t="7941" x="7542213" y="2351088"/>
          <p14:tracePt t="7959" x="7478713" y="2324100"/>
          <p14:tracePt t="7975" x="7413625" y="2298700"/>
          <p14:tracePt t="7991" x="7373938" y="2273300"/>
          <p14:tracePt t="8008" x="7348538" y="2247900"/>
          <p14:tracePt t="8282" x="7104063" y="2286000"/>
          <p14:tracePt t="8293" x="6392863" y="2401888"/>
          <p14:tracePt t="8303" x="5565775" y="2479675"/>
          <p14:tracePt t="8314" x="4727575" y="2492375"/>
          <p14:tracePt t="8324" x="3965575" y="2454275"/>
          <p14:tracePt t="8341" x="3294063" y="2376488"/>
          <p14:tracePt t="8344" x="2957513" y="2311400"/>
          <p14:tracePt t="8358" x="2686050" y="2260600"/>
          <p14:tracePt t="8375" x="2492375" y="2208213"/>
          <p14:tracePt t="8377" x="2324100" y="2170113"/>
          <p14:tracePt t="8391" x="2220913" y="2130425"/>
          <p14:tracePt t="8408" x="2079625" y="2079625"/>
          <p14:tracePt t="8424" x="2014538" y="2039938"/>
          <p14:tracePt t="8773" x="1963738" y="2039938"/>
          <p14:tracePt t="8783" x="1911350" y="2039938"/>
          <p14:tracePt t="8794" x="1873250" y="2039938"/>
          <p14:tracePt t="8809" x="1833563" y="2039938"/>
          <p14:tracePt t="8826" x="1770063" y="2054225"/>
          <p14:tracePt t="8844" x="1717675" y="2054225"/>
          <p14:tracePt t="8860" x="1704975" y="2054225"/>
          <p14:tracePt t="8876" x="1665288" y="2054225"/>
          <p14:tracePt t="8893" x="1652588" y="2054225"/>
          <p14:tracePt t="8896" x="1639888" y="2054225"/>
          <p14:tracePt t="8910" x="1627188" y="2054225"/>
          <p14:tracePt t="8926" x="1614488" y="2054225"/>
          <p14:tracePt t="8942" x="1601788" y="2054225"/>
          <p14:tracePt t="8944" x="1589088" y="2054225"/>
          <p14:tracePt t="8965" x="1576388" y="2054225"/>
          <p14:tracePt t="8996" x="1562100" y="2054225"/>
          <p14:tracePt t="9037" x="1549400" y="2054225"/>
          <p14:tracePt t="9098" x="1536700" y="2054225"/>
          <p14:tracePt t="9314" x="1549400" y="2054225"/>
          <p14:tracePt t="9324" x="1562100" y="2054225"/>
          <p14:tracePt t="9333" x="1576388" y="2039938"/>
          <p14:tracePt t="9344" x="1589088" y="2039938"/>
          <p14:tracePt t="9358" x="1614488" y="2039938"/>
          <p14:tracePt t="9374" x="1652588" y="2039938"/>
          <p14:tracePt t="9377" x="1679575" y="2027238"/>
          <p14:tracePt t="9391" x="1730375" y="2027238"/>
          <p14:tracePt t="9394" x="1770063" y="2027238"/>
          <p14:tracePt t="9408" x="1820863" y="2027238"/>
          <p14:tracePt t="9424" x="1860550" y="2027238"/>
          <p14:tracePt t="9426" x="1911350" y="2027238"/>
          <p14:tracePt t="9441" x="1936750" y="2027238"/>
          <p14:tracePt t="9458" x="2014538" y="2027238"/>
          <p14:tracePt t="9475" x="2039938" y="2027238"/>
          <p14:tracePt t="9477" x="2066925" y="2027238"/>
          <p14:tracePt t="9491" x="2105025" y="2027238"/>
          <p14:tracePt t="9508" x="2157413" y="2039938"/>
          <p14:tracePt t="9525" x="2208213" y="2039938"/>
          <p14:tracePt t="9541" x="2220913" y="2039938"/>
          <p14:tracePt t="9558" x="2260600" y="2039938"/>
          <p14:tracePt t="9575" x="2273300" y="2039938"/>
          <p14:tracePt t="9577" x="2286000" y="2054225"/>
          <p14:tracePt t="9591" x="2298700" y="2054225"/>
          <p14:tracePt t="9608" x="2311400" y="2054225"/>
          <p14:tracePt t="9610" x="2324100" y="2054225"/>
          <p14:tracePt t="9628" x="2338388" y="2054225"/>
          <p14:tracePt t="9641" x="2351088" y="2054225"/>
          <p14:tracePt t="9659" x="2363788" y="2054225"/>
          <p14:tracePt t="9675" x="2376488" y="2054225"/>
          <p14:tracePt t="9691" x="2389188" y="2066925"/>
          <p14:tracePt t="9710" x="2401888" y="2066925"/>
          <p14:tracePt t="9740" x="2414588" y="2066925"/>
          <p14:tracePt t="9781" x="2427288" y="2066925"/>
          <p14:tracePt t="9843" x="2441575" y="2066925"/>
          <p14:tracePt t="10149" x="2454275" y="2066925"/>
          <p14:tracePt t="10270" x="2454275" y="2079625"/>
          <p14:tracePt t="10629" x="2711450" y="2066925"/>
          <p14:tracePt t="10640" x="3138488" y="2066925"/>
          <p14:tracePt t="10650" x="3563938" y="2066925"/>
          <p14:tracePt t="10661" x="3822700" y="2079625"/>
          <p14:tracePt t="10675" x="4029075" y="2105025"/>
          <p14:tracePt t="10692" x="4340225" y="2144713"/>
          <p14:tracePt t="10709" x="4456113" y="2170113"/>
          <p14:tracePt t="10711" x="4559300" y="2195513"/>
          <p14:tracePt t="10725" x="4624388" y="2208213"/>
          <p14:tracePt t="10741" x="4713288" y="2247900"/>
          <p14:tracePt t="10759" x="4740275" y="2260600"/>
          <p14:tracePt t="10761" x="4765675" y="2273300"/>
          <p14:tracePt t="10775" x="4791075" y="2286000"/>
          <p14:tracePt t="10792" x="4818063" y="2298700"/>
          <p14:tracePt t="10795" x="4830763" y="2298700"/>
          <p14:tracePt t="10808" x="4843463" y="2311400"/>
          <p14:tracePt t="10825" x="4881563" y="2338388"/>
          <p14:tracePt t="10842" x="4908550" y="2351088"/>
          <p14:tracePt t="10858" x="4921250" y="2363788"/>
          <p14:tracePt t="10875" x="4933950" y="2376488"/>
          <p14:tracePt t="10892" x="4946650" y="2389188"/>
          <p14:tracePt t="10908" x="4946650" y="2401888"/>
          <p14:tracePt t="10925" x="4959350" y="2401888"/>
          <p14:tracePt t="10928" x="4959350" y="2414588"/>
          <p14:tracePt t="10941" x="4972050" y="2414588"/>
          <p14:tracePt t="10958" x="4972050" y="2427288"/>
          <p14:tracePt t="10985" x="4984750" y="2441575"/>
          <p14:tracePt t="11057" x="4997450" y="2454275"/>
          <p14:tracePt t="13075" x="5011738" y="2454275"/>
          <p14:tracePt t="13106" x="5024438" y="2454275"/>
          <p14:tracePt t="13127" x="5037138" y="2454275"/>
          <p14:tracePt t="13147" x="5062538" y="2454275"/>
          <p14:tracePt t="13433" x="5759450" y="2054225"/>
          <p14:tracePt t="13443" x="6445250" y="1743075"/>
          <p14:tracePt t="13453" x="6973888" y="1562100"/>
          <p14:tracePt t="13464" x="7270750" y="1498600"/>
          <p14:tracePt t="13476" x="7504113" y="1458913"/>
          <p14:tracePt t="13491" x="7697788" y="1446213"/>
          <p14:tracePt t="13508" x="8059738" y="1458913"/>
          <p14:tracePt t="13524" x="8188325" y="1471613"/>
          <p14:tracePt t="13527" x="8304213" y="1498600"/>
          <p14:tracePt t="13541" x="8382000" y="1524000"/>
          <p14:tracePt t="13558" x="8537575" y="1576388"/>
          <p14:tracePt t="13575" x="8601075" y="1614488"/>
          <p14:tracePt t="13577" x="8653463" y="1639888"/>
          <p14:tracePt t="13591" x="8691563" y="1665288"/>
          <p14:tracePt t="13608" x="8743950" y="1704975"/>
          <p14:tracePt t="13625" x="8769350" y="1730375"/>
          <p14:tracePt t="13641" x="8782050" y="1755775"/>
          <p14:tracePt t="13658" x="8782050" y="1770063"/>
          <p14:tracePt t="13944" x="8834438" y="1808163"/>
          <p14:tracePt t="13954" x="8885238" y="1860550"/>
          <p14:tracePt t="13964" x="8937625" y="1911350"/>
          <p14:tracePt t="13975" x="9002713" y="1976438"/>
          <p14:tracePt t="13991" x="9053513" y="2027238"/>
          <p14:tracePt t="13994" x="9105900" y="2079625"/>
          <p14:tracePt t="14008" x="9156700" y="2130425"/>
          <p14:tracePt t="14025" x="9196388" y="2182813"/>
          <p14:tracePt t="14028" x="9234488" y="2220913"/>
          <p14:tracePt t="14042" x="9259888" y="2260600"/>
          <p14:tracePt t="14059" x="9312275" y="2324100"/>
          <p14:tracePt t="14076" x="9350375" y="2363788"/>
          <p14:tracePt t="14091" x="9363075" y="2389188"/>
          <p14:tracePt t="14108" x="9375775" y="2414588"/>
          <p14:tracePt t="14126" x="9390063" y="2427288"/>
          <p14:tracePt t="14141" x="9390063" y="2441575"/>
          <p14:tracePt t="14160" x="9390063" y="2454275"/>
          <p14:tracePt t="14174" x="9402763" y="2454275"/>
          <p14:tracePt t="14191" x="9402763" y="2479675"/>
          <p14:tracePt t="14208" x="9390063" y="2492375"/>
          <p14:tracePt t="14210" x="9375775" y="2505075"/>
          <p14:tracePt t="14224" x="9350375" y="2517775"/>
          <p14:tracePt t="14241" x="9285288" y="2544763"/>
          <p14:tracePt t="14258" x="9247188" y="2557463"/>
          <p14:tracePt t="14260" x="9209088" y="2557463"/>
          <p14:tracePt t="14275" x="9169400" y="2557463"/>
          <p14:tracePt t="14291" x="9105900" y="2557463"/>
          <p14:tracePt t="14308" x="9078913" y="2557463"/>
          <p14:tracePt t="14310" x="9066213" y="2557463"/>
          <p14:tracePt t="14325" x="9053513" y="2557463"/>
          <p14:tracePt t="14341" x="9028113" y="2557463"/>
          <p14:tracePt t="14359" x="9015413" y="2544763"/>
          <p14:tracePt t="14361" x="9002713" y="2544763"/>
          <p14:tracePt t="14381" x="8988425" y="2544763"/>
          <p14:tracePt t="14412" x="8975725" y="2544763"/>
          <p14:tracePt t="14432" x="8975725" y="2532063"/>
          <p14:tracePt t="14453" x="8963025" y="2532063"/>
          <p14:tracePt t="14463" x="8963025" y="2517775"/>
          <p14:tracePt t="14483" x="8963025" y="2505075"/>
          <p14:tracePt t="14494" x="8975725" y="2492375"/>
          <p14:tracePt t="14508" x="8988425" y="2479675"/>
          <p14:tracePt t="14525" x="9002713" y="2466975"/>
          <p14:tracePt t="14527" x="9015413" y="2454275"/>
          <p14:tracePt t="14542" x="9040813" y="2441575"/>
          <p14:tracePt t="14544" x="9066213" y="2427288"/>
          <p14:tracePt t="14558" x="9091613" y="2414588"/>
          <p14:tracePt t="14575" x="9144000" y="2389188"/>
          <p14:tracePt t="14591" x="9156700" y="2389188"/>
          <p14:tracePt t="14608" x="9209088" y="2376488"/>
          <p14:tracePt t="14625" x="9234488" y="2363788"/>
          <p14:tracePt t="14641" x="9259888" y="2351088"/>
          <p14:tracePt t="14658" x="9285288" y="2351088"/>
          <p14:tracePt t="14674" x="9299575" y="2351088"/>
          <p14:tracePt t="14676" x="9312275" y="2351088"/>
          <p14:tracePt t="14691" x="9324975" y="2338388"/>
          <p14:tracePt t="14710" x="9337675" y="2338388"/>
          <p14:tracePt t="14725" x="9350375" y="2338388"/>
          <p14:tracePt t="14741" x="9363075" y="2338388"/>
          <p14:tracePt t="14759" x="9375775" y="2338388"/>
          <p14:tracePt t="14761" x="9390063" y="2338388"/>
          <p14:tracePt t="14780" x="9402763" y="2338388"/>
          <p14:tracePt t="14791" x="9415463" y="2324100"/>
          <p14:tracePt t="14810" x="9428163" y="2324100"/>
          <p14:tracePt t="14826" x="9440863" y="2324100"/>
          <p14:tracePt t="14841" x="9466263" y="2324100"/>
          <p14:tracePt t="14858" x="9480550" y="2324100"/>
          <p14:tracePt t="14860" x="9493250" y="2311400"/>
          <p14:tracePt t="14875" x="9505950" y="2311400"/>
          <p14:tracePt t="14891" x="9518650" y="2298700"/>
          <p14:tracePt t="14893" x="9531350" y="2298700"/>
          <p14:tracePt t="14908" x="9556750" y="2298700"/>
          <p14:tracePt t="14925" x="9583738" y="2286000"/>
          <p14:tracePt t="14942" x="9609138" y="2273300"/>
          <p14:tracePt t="14944" x="9634538" y="2273300"/>
          <p14:tracePt t="14958" x="9659938" y="2260600"/>
          <p14:tracePt t="14975" x="9699625" y="2247900"/>
          <p14:tracePt t="15351" x="9569450" y="2273300"/>
          <p14:tracePt t="15361" x="9299575" y="2311400"/>
          <p14:tracePt t="15375" x="8847138" y="2376488"/>
          <p14:tracePt t="15392" x="8329613" y="2427288"/>
          <p14:tracePt t="15394" x="7813675" y="2466975"/>
          <p14:tracePt t="15408" x="7388225" y="2479675"/>
          <p14:tracePt t="15425" x="6858000" y="2492375"/>
          <p14:tracePt t="15442" x="6689725" y="2492375"/>
          <p14:tracePt t="15444" x="6561138" y="2492375"/>
          <p14:tracePt t="15458" x="6470650" y="2479675"/>
          <p14:tracePt t="15475" x="6342063" y="2454275"/>
          <p14:tracePt t="15492" x="6315075" y="2454275"/>
          <p14:tracePt t="15494" x="6289675" y="2441575"/>
          <p14:tracePt t="15508" x="6276975" y="2427288"/>
          <p14:tracePt t="15525" x="6264275" y="2389188"/>
          <p14:tracePt t="15758" x="5824538" y="2517775"/>
          <p14:tracePt t="15768" x="5153025" y="2647950"/>
          <p14:tracePt t="15779" x="4468813" y="2738438"/>
          <p14:tracePt t="15792" x="3797300" y="2738438"/>
          <p14:tracePt t="15809" x="2570163" y="2622550"/>
          <p14:tracePt t="15825" x="2117725" y="2532063"/>
          <p14:tracePt t="15842" x="1382713" y="2351088"/>
          <p14:tracePt t="15858" x="1149350" y="2273300"/>
          <p14:tracePt t="15860" x="955675" y="2220913"/>
          <p14:tracePt t="15874" x="787400" y="2144713"/>
          <p14:tracePt t="15891" x="671513" y="2105025"/>
          <p14:tracePt t="15893" x="581025" y="2054225"/>
          <p14:tracePt t="15908" x="530225" y="2001838"/>
          <p14:tracePt t="15910" x="477838" y="1963738"/>
          <p14:tracePt t="15925" x="452438" y="1924050"/>
          <p14:tracePt t="16197" x="452438" y="1949450"/>
          <p14:tracePt t="16207" x="439738" y="1976438"/>
          <p14:tracePt t="16217" x="439738" y="2001838"/>
          <p14:tracePt t="16227" x="425450" y="2027238"/>
          <p14:tracePt t="16242" x="425450" y="2054225"/>
          <p14:tracePt t="16259" x="425450" y="2105025"/>
          <p14:tracePt t="16274" x="425450" y="2130425"/>
          <p14:tracePt t="16291" x="439738" y="2182813"/>
          <p14:tracePt t="16308" x="465138" y="2220913"/>
          <p14:tracePt t="16310" x="503238" y="2273300"/>
          <p14:tracePt t="16325" x="542925" y="2338388"/>
          <p14:tracePt t="16341" x="658813" y="2454275"/>
          <p14:tracePt t="16361" x="696913" y="2505075"/>
          <p14:tracePt t="16362" x="736600" y="2544763"/>
          <p14:tracePt t="16375" x="774700" y="2570163"/>
          <p14:tracePt t="16391" x="827088" y="2622550"/>
          <p14:tracePt t="16408" x="852488" y="2647950"/>
          <p14:tracePt t="16410" x="877888" y="2673350"/>
          <p14:tracePt t="16425" x="890588" y="2686050"/>
          <p14:tracePt t="16442" x="917575" y="2711450"/>
          <p14:tracePt t="16444" x="942975" y="2725738"/>
          <p14:tracePt t="16458" x="955675" y="2738438"/>
          <p14:tracePt t="16475" x="981075" y="2776538"/>
          <p14:tracePt t="16492" x="1008063" y="2789238"/>
          <p14:tracePt t="16508" x="1020763" y="2801938"/>
          <p14:tracePt t="16525" x="1046163" y="2816225"/>
          <p14:tracePt t="16542" x="1046163" y="2828925"/>
          <p14:tracePt t="16544" x="1058863" y="2828925"/>
          <p14:tracePt t="16558" x="1071563" y="2828925"/>
          <p14:tracePt t="16575" x="1084263" y="2841625"/>
          <p14:tracePt t="16594" x="1098550" y="2841625"/>
          <p14:tracePt t="16608" x="1111250" y="2841625"/>
          <p14:tracePt t="16625" x="1123950" y="2841625"/>
          <p14:tracePt t="16642" x="1136650" y="2841625"/>
          <p14:tracePt t="16658" x="1162050" y="2841625"/>
          <p14:tracePt t="16676" x="1174750" y="2828925"/>
          <p14:tracePt t="16691" x="1187450" y="2828925"/>
          <p14:tracePt t="17023" x="1433513" y="2711450"/>
          <p14:tracePt t="17033" x="2066925" y="2479675"/>
          <p14:tracePt t="17043" x="2698750" y="2298700"/>
          <p14:tracePt t="17059" x="3073400" y="2220913"/>
          <p14:tracePt t="17075" x="3384550" y="2157413"/>
          <p14:tracePt t="17091" x="3460750" y="2144713"/>
          <p14:tracePt t="17093" x="3525838" y="2144713"/>
          <p14:tracePt t="17108" x="3578225" y="2130425"/>
          <p14:tracePt t="17125" x="3616325" y="2130425"/>
          <p14:tracePt t="17128" x="3654425" y="2117725"/>
          <p14:tracePt t="17142" x="3681413" y="2117725"/>
          <p14:tracePt t="17148" x="3694113" y="2117725"/>
          <p14:tracePt t="17158" x="3719513" y="2117725"/>
          <p14:tracePt t="17175" x="3744913" y="2105025"/>
          <p14:tracePt t="17207" x="3757613" y="2105025"/>
          <p14:tracePt t="17238" x="3771900" y="2105025"/>
          <p14:tracePt t="17247" x="3771900" y="2092325"/>
          <p14:tracePt t="17279" x="3784600" y="2092325"/>
          <p14:tracePt t="17298" x="3797300" y="2092325"/>
          <p14:tracePt t="17310" x="3797300" y="2079625"/>
          <p14:tracePt t="17319" x="3810000" y="2079625"/>
          <p14:tracePt t="17340" x="3822700" y="2079625"/>
          <p14:tracePt t="17349" x="3822700" y="2066925"/>
          <p14:tracePt t="17370" x="3835400" y="2066925"/>
          <p14:tracePt t="17381" x="3835400" y="2054225"/>
          <p14:tracePt t="17421" x="3848100" y="2054225"/>
          <p14:tracePt t="17452" x="3848100" y="2039938"/>
          <p14:tracePt t="17493" x="3862388" y="2039938"/>
          <p14:tracePt t="17606" x="3875088" y="2039938"/>
          <p14:tracePt t="17615" x="3887788" y="2039938"/>
          <p14:tracePt t="17627" x="3900488" y="2054225"/>
          <p14:tracePt t="17643" x="3925888" y="2066925"/>
          <p14:tracePt t="17645" x="3951288" y="2105025"/>
          <p14:tracePt t="17659" x="4003675" y="2157413"/>
          <p14:tracePt t="17676" x="4132263" y="2324100"/>
          <p14:tracePt t="17692" x="4210050" y="2441575"/>
          <p14:tracePt t="17708" x="4313238" y="2622550"/>
          <p14:tracePt t="17726" x="4365625" y="2711450"/>
          <p14:tracePt t="17742" x="4378325" y="2738438"/>
          <p14:tracePt t="17758" x="4391025" y="2776538"/>
          <p14:tracePt t="17775" x="4403725" y="2789238"/>
          <p14:tracePt t="17791" x="4416425" y="2801938"/>
          <p14:tracePt t="17810" x="4416425" y="2816225"/>
          <p14:tracePt t="17839" x="4416425" y="2828925"/>
          <p14:tracePt t="17860" x="4430713" y="2828925"/>
          <p14:tracePt t="17869" x="4430713" y="2841625"/>
          <p14:tracePt t="17890" x="4430713" y="2854325"/>
          <p14:tracePt t="17910" x="4443413" y="2854325"/>
          <p14:tracePt t="17920" x="4443413" y="2867025"/>
          <p14:tracePt t="17941" x="4456113" y="2879725"/>
          <p14:tracePt t="17951" x="4456113" y="2892425"/>
          <p14:tracePt t="17961" x="4468813" y="2892425"/>
          <p14:tracePt t="17974" x="4468813" y="2906713"/>
          <p14:tracePt t="17992" x="4481513" y="2919413"/>
          <p14:tracePt t="18008" x="4481513" y="2932113"/>
          <p14:tracePt t="18025" x="4494213" y="2944813"/>
          <p14:tracePt t="18042" x="4506913" y="2957513"/>
          <p14:tracePt t="18058" x="4506913" y="2970213"/>
          <p14:tracePt t="18075" x="4519613" y="2982913"/>
          <p14:tracePt t="18104" x="4533900" y="2995613"/>
          <p14:tracePt t="18145" x="4533900" y="3009900"/>
          <p14:tracePt t="18165" x="4546600" y="3009900"/>
          <p14:tracePt t="18216" x="4546600" y="3022600"/>
          <p14:tracePt t="18340" x="4559300" y="3022600"/>
          <p14:tracePt t="18411" x="4572000" y="3009900"/>
          <p14:tracePt t="18534" x="4572000" y="2995613"/>
          <p14:tracePt t="18973" x="4572000" y="2982913"/>
          <p14:tracePt t="19013" x="4584700" y="2982913"/>
          <p14:tracePt t="19053" x="4584700" y="2970213"/>
          <p14:tracePt t="19084" x="4597400" y="2970213"/>
          <p14:tracePt t="19115" x="4597400" y="2957513"/>
          <p14:tracePt t="19156" x="4610100" y="2957513"/>
          <p14:tracePt t="19186" x="4610100" y="2944813"/>
          <p14:tracePt t="19226" x="4624388" y="2944813"/>
          <p14:tracePt t="19349" x="4624388" y="2932113"/>
          <p14:tracePt t="19462" x="4624388" y="2919413"/>
          <p14:tracePt t="19533" x="4624388" y="2906713"/>
          <p14:tracePt t="19606" x="4637088" y="2892425"/>
          <p14:tracePt t="19666" x="4637088" y="2879725"/>
          <p14:tracePt t="19737" x="4637088" y="2867025"/>
          <p14:tracePt t="19849" x="4637088" y="2854325"/>
          <p14:tracePt t="20084" x="4649788" y="2854325"/>
          <p14:tracePt t="20604" x="4649788" y="2841625"/>
          <p14:tracePt t="20940" x="4546600" y="2879725"/>
          <p14:tracePt t="20949" x="4391025" y="2944813"/>
          <p14:tracePt t="20960" x="4210050" y="3009900"/>
          <p14:tracePt t="20975" x="4068763" y="3060700"/>
          <p14:tracePt t="20991" x="3862388" y="3138488"/>
          <p14:tracePt t="21008" x="3797300" y="3151188"/>
          <p14:tracePt t="21010" x="3744913" y="3176588"/>
          <p14:tracePt t="21025" x="3694113" y="3203575"/>
          <p14:tracePt t="21042" x="3668713" y="3216275"/>
          <p14:tracePt t="21044" x="3641725" y="3228975"/>
          <p14:tracePt t="21058" x="3616325" y="3228975"/>
          <p14:tracePt t="21074" x="3578225" y="3254375"/>
          <p14:tracePt t="21091" x="3551238" y="3267075"/>
          <p14:tracePt t="21094" x="3538538" y="3279775"/>
          <p14:tracePt t="21108" x="3513138" y="3279775"/>
          <p14:tracePt t="21124" x="3487738" y="3294063"/>
          <p14:tracePt t="21141" x="3473450" y="3306763"/>
          <p14:tracePt t="21143" x="3460750" y="3319463"/>
          <p14:tracePt t="21158" x="3448050" y="3319463"/>
          <p14:tracePt t="21175" x="3435350" y="3319463"/>
          <p14:tracePt t="21180" x="3435350" y="3332163"/>
          <p14:tracePt t="21191" x="3422650" y="3332163"/>
          <p14:tracePt t="21208" x="3397250" y="3357563"/>
          <p14:tracePt t="21225" x="3384550" y="3357563"/>
          <p14:tracePt t="21227" x="3357563" y="3357563"/>
          <p14:tracePt t="21241" x="3344863" y="3370263"/>
          <p14:tracePt t="21258" x="3319463" y="3384550"/>
          <p14:tracePt t="21275" x="3306763" y="3397250"/>
          <p14:tracePt t="21277" x="3294063" y="3397250"/>
          <p14:tracePt t="21292" x="3279775" y="3409950"/>
          <p14:tracePt t="21308" x="3267075" y="3409950"/>
          <p14:tracePt t="21310" x="3241675" y="3422650"/>
          <p14:tracePt t="21325" x="3228975" y="3435350"/>
          <p14:tracePt t="21327" x="3216275" y="3435350"/>
          <p14:tracePt t="21341" x="3203575" y="3448050"/>
          <p14:tracePt t="21358" x="3189288" y="3448050"/>
          <p14:tracePt t="21360" x="3176588" y="3460750"/>
          <p14:tracePt t="21375" x="3163888" y="3460750"/>
          <p14:tracePt t="21391" x="3125788" y="3487738"/>
          <p14:tracePt t="21409" x="3113088" y="3487738"/>
          <p14:tracePt t="21411" x="3086100" y="3500438"/>
          <p14:tracePt t="21425" x="3073400" y="3500438"/>
          <p14:tracePt t="21441" x="3035300" y="3525838"/>
          <p14:tracePt t="21458" x="3022600" y="3525838"/>
          <p14:tracePt t="21460" x="3009900" y="3538538"/>
          <p14:tracePt t="21475" x="2982913" y="3551238"/>
          <p14:tracePt t="21491" x="2970213" y="3551238"/>
          <p14:tracePt t="21494" x="2957513" y="3563938"/>
          <p14:tracePt t="21508" x="2944813" y="3563938"/>
          <p14:tracePt t="21525" x="2919413" y="3578225"/>
          <p14:tracePt t="21541" x="2906713" y="3590925"/>
          <p14:tracePt t="21544" x="2892425" y="3590925"/>
          <p14:tracePt t="21558" x="2879725" y="3590925"/>
          <p14:tracePt t="21942" x="2867025" y="3629025"/>
          <p14:tracePt t="21950" x="2867025" y="3681413"/>
          <p14:tracePt t="21962" x="2867025" y="3757613"/>
          <p14:tracePt t="21976" x="2867025" y="3835400"/>
          <p14:tracePt t="21991" x="2906713" y="4029075"/>
          <p14:tracePt t="22008" x="2932113" y="4132263"/>
          <p14:tracePt t="22011" x="2944813" y="4210050"/>
          <p14:tracePt t="22025" x="2970213" y="4287838"/>
          <p14:tracePt t="22041" x="2982913" y="4340225"/>
          <p14:tracePt t="22043" x="3009900" y="4403725"/>
          <p14:tracePt t="22058" x="3022600" y="4456113"/>
          <p14:tracePt t="22061" x="3035300" y="4506913"/>
          <p14:tracePt t="22075" x="3060700" y="4559300"/>
          <p14:tracePt t="22092" x="3073400" y="4610100"/>
          <p14:tracePt t="22094" x="3100388" y="4662488"/>
          <p14:tracePt t="22108" x="3125788" y="4713288"/>
          <p14:tracePt t="22125" x="3151188" y="4803775"/>
          <p14:tracePt t="22142" x="3176588" y="4843463"/>
          <p14:tracePt t="22144" x="3189288" y="4881563"/>
          <p14:tracePt t="22158" x="3203575" y="4908550"/>
          <p14:tracePt t="22174" x="3228975" y="4959350"/>
          <p14:tracePt t="22192" x="3241675" y="4984750"/>
          <p14:tracePt t="22194" x="3254375" y="5011738"/>
          <p14:tracePt t="22208" x="3254375" y="5024438"/>
          <p14:tracePt t="22225" x="3267075" y="5037138"/>
          <p14:tracePt t="22227" x="3294063" y="5062538"/>
          <p14:tracePt t="22241" x="3306763" y="5075238"/>
          <p14:tracePt t="22243" x="3332163" y="50879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5E53-9C61-6CC5-3D59-5BFFEFDD1E61}"/>
              </a:ext>
            </a:extLst>
          </p:cNvPr>
          <p:cNvSpPr>
            <a:spLocks noGrp="1"/>
          </p:cNvSpPr>
          <p:nvPr>
            <p:ph type="title"/>
          </p:nvPr>
        </p:nvSpPr>
        <p:spPr>
          <a:xfrm>
            <a:off x="0" y="0"/>
            <a:ext cx="12192000" cy="917765"/>
          </a:xfrm>
        </p:spPr>
        <p:txBody>
          <a:bodyPr>
            <a:noAutofit/>
          </a:bodyPr>
          <a:lstStyle/>
          <a:p>
            <a:pPr algn="ctr"/>
            <a:br>
              <a:rPr lang="en-GB" sz="2000" b="1" i="0" dirty="0">
                <a:solidFill>
                  <a:srgbClr val="000000"/>
                </a:solidFill>
                <a:effectLst/>
                <a:latin typeface="Comic Sans MS" panose="030F0702030302020204" pitchFamily="66" charset="0"/>
              </a:rPr>
            </a:br>
            <a:r>
              <a:rPr lang="en-GB" sz="2000" b="1" i="0" dirty="0">
                <a:solidFill>
                  <a:srgbClr val="000000"/>
                </a:solidFill>
                <a:effectLst/>
                <a:latin typeface="Comic Sans MS" panose="030F0702030302020204" pitchFamily="66" charset="0"/>
              </a:rPr>
              <a:t>5 Non-Use Code Insights Explore the significance of non-use codes in property assessment, investigating how these codes influence assessed values and sales transactions.</a:t>
            </a:r>
            <a:br>
              <a:rPr lang="en-GB" sz="2000" b="1" i="0" dirty="0">
                <a:solidFill>
                  <a:srgbClr val="000000"/>
                </a:solidFill>
                <a:effectLst/>
                <a:latin typeface="Comic Sans MS" panose="030F0702030302020204" pitchFamily="66" charset="0"/>
              </a:rPr>
            </a:br>
            <a:endParaRPr lang="en-NG" sz="2000" b="1" dirty="0">
              <a:latin typeface="Comic Sans MS" panose="030F0702030302020204" pitchFamily="66" charset="0"/>
            </a:endParaRPr>
          </a:p>
        </p:txBody>
      </p:sp>
      <p:pic>
        <p:nvPicPr>
          <p:cNvPr id="9218" name="Picture 2">
            <a:extLst>
              <a:ext uri="{FF2B5EF4-FFF2-40B4-BE49-F238E27FC236}">
                <a16:creationId xmlns:a16="http://schemas.microsoft.com/office/drawing/2014/main" id="{92FCF746-5F77-D810-742A-9EC2C5360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4" y="746149"/>
            <a:ext cx="4023234" cy="377125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EB8257D-C67D-D14D-3229-5ABCD33E6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383" y="746149"/>
            <a:ext cx="4023233" cy="3566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92F021-53F1-8227-3EC2-D6783B5E62DF}"/>
              </a:ext>
            </a:extLst>
          </p:cNvPr>
          <p:cNvSpPr txBox="1"/>
          <p:nvPr/>
        </p:nvSpPr>
        <p:spPr>
          <a:xfrm>
            <a:off x="0" y="4795897"/>
            <a:ext cx="12192000" cy="2062103"/>
          </a:xfrm>
          <a:prstGeom prst="rect">
            <a:avLst/>
          </a:prstGeom>
          <a:noFill/>
        </p:spPr>
        <p:txBody>
          <a:bodyPr wrap="square">
            <a:spAutoFit/>
          </a:bodyPr>
          <a:lstStyle/>
          <a:p>
            <a:pPr marL="285750" indent="-285750">
              <a:buFont typeface="Courier New" panose="02070309020205020404" pitchFamily="49" charset="0"/>
              <a:buChar char="o"/>
            </a:pPr>
            <a:r>
              <a:rPr lang="en-NG" sz="1600" dirty="0">
                <a:latin typeface="Helvetica Neue"/>
              </a:rPr>
              <a:t>The data story explores the relationship between non-use codes and property values by </a:t>
            </a:r>
            <a:r>
              <a:rPr lang="en-NG" sz="1600" dirty="0" err="1">
                <a:latin typeface="Helvetica Neue"/>
              </a:rPr>
              <a:t>analyzing</a:t>
            </a:r>
            <a:r>
              <a:rPr lang="en-NG" sz="1600" dirty="0">
                <a:latin typeface="Helvetica Neue"/>
              </a:rPr>
              <a:t> the distribution of sale amounts across specific non-use code categories. It sheds light on how different circumstances or conditions captured by non-use codes impact the assessed values and sale prices of properties within these categories. </a:t>
            </a:r>
            <a:endParaRPr lang="en-GB" sz="1600" dirty="0">
              <a:latin typeface="Helvetica Neue"/>
            </a:endParaRPr>
          </a:p>
          <a:p>
            <a:endParaRPr lang="en-GB" sz="1600" dirty="0">
              <a:latin typeface="Helvetica Neue"/>
            </a:endParaRPr>
          </a:p>
          <a:p>
            <a:pPr marL="285750" indent="-285750">
              <a:buFont typeface="Courier New" panose="02070309020205020404" pitchFamily="49" charset="0"/>
              <a:buChar char="o"/>
            </a:pPr>
            <a:r>
              <a:rPr lang="en-NG" sz="1600" dirty="0">
                <a:latin typeface="Helvetica Neue"/>
              </a:rPr>
              <a:t>Non-use codes, such as "Other," "Foreclosure," "Part Interest," and "Change in Property," are utilized in property records to categorize unique situations that may influence property values. By examining the frequency of these non-use codes, valuable insights are gained into the diverse reasons or conditions that affect properties within the dataset, providing a comprehensive understanding of the factors influencing property assessments and sale prices.</a:t>
            </a:r>
          </a:p>
        </p:txBody>
      </p:sp>
      <p:pic>
        <p:nvPicPr>
          <p:cNvPr id="9222" name="Picture 6">
            <a:extLst>
              <a:ext uri="{FF2B5EF4-FFF2-40B4-BE49-F238E27FC236}">
                <a16:creationId xmlns:a16="http://schemas.microsoft.com/office/drawing/2014/main" id="{252D96B4-3609-E18D-2782-910104B590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7616" y="746149"/>
            <a:ext cx="4023233" cy="3566544"/>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33D85922-A908-DCB5-9ACF-5F1992C694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9803790"/>
      </p:ext>
    </p:extLst>
  </p:cSld>
  <p:clrMapOvr>
    <a:masterClrMapping/>
  </p:clrMapOvr>
  <mc:AlternateContent xmlns:mc="http://schemas.openxmlformats.org/markup-compatibility/2006">
    <mc:Choice xmlns:p14="http://schemas.microsoft.com/office/powerpoint/2010/main" Requires="p14">
      <p:transition spd="slow" p14:dur="2000" advTm="54938"/>
    </mc:Choice>
    <mc:Fallback>
      <p:transition spd="slow" advTm="54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280" x="3590925" y="4921250"/>
          <p14:tracePt t="8291" x="4119563" y="4546600"/>
          <p14:tracePt t="8300" x="4559300" y="4287838"/>
          <p14:tracePt t="8311" x="5024438" y="4056063"/>
          <p14:tracePt t="8322" x="5346700" y="3913188"/>
          <p14:tracePt t="8338" x="5605463" y="3822700"/>
          <p14:tracePt t="8340" x="5876925" y="3744913"/>
          <p14:tracePt t="8356" x="6121400" y="3681413"/>
          <p14:tracePt t="8372" x="6483350" y="3616325"/>
          <p14:tracePt t="8388" x="6599238" y="3616325"/>
          <p14:tracePt t="8391" x="6689725" y="3616325"/>
          <p14:tracePt t="8406" x="6767513" y="3616325"/>
          <p14:tracePt t="8422" x="6819900" y="3616325"/>
          <p14:tracePt t="8425" x="6858000" y="3616325"/>
          <p14:tracePt t="8439" x="6883400" y="3616325"/>
          <p14:tracePt t="8441" x="6910388" y="3616325"/>
          <p14:tracePt t="8456" x="6923088" y="3616325"/>
          <p14:tracePt t="8473" x="6935788" y="3629025"/>
          <p14:tracePt t="8494" x="6948488" y="3629025"/>
          <p14:tracePt t="8534" x="6961188" y="3629025"/>
          <p14:tracePt t="8555" x="6973888" y="3641725"/>
          <p14:tracePt t="8565" x="6986588" y="3641725"/>
          <p14:tracePt t="8575" x="7013575" y="3641725"/>
          <p14:tracePt t="8588" x="7051675" y="3641725"/>
          <p14:tracePt t="8606" x="7116763" y="3629025"/>
          <p14:tracePt t="8609" x="7270750" y="3563938"/>
          <p14:tracePt t="8623" x="7516813" y="3460750"/>
          <p14:tracePt t="8639" x="7981950" y="3163888"/>
          <p14:tracePt t="8656" x="8188325" y="2970213"/>
          <p14:tracePt t="8672" x="8240713" y="2919413"/>
          <p14:tracePt t="8689" x="8266113" y="2854325"/>
          <p14:tracePt t="8706" x="8266113" y="2816225"/>
          <p14:tracePt t="8954" x="8447088" y="2622550"/>
          <p14:tracePt t="8964" x="8613775" y="2454275"/>
          <p14:tracePt t="8975" x="8731250" y="2338388"/>
          <p14:tracePt t="8990" x="8807450" y="2247900"/>
          <p14:tracePt t="8994" x="8859838" y="2182813"/>
          <p14:tracePt t="9005" x="8897938" y="2144713"/>
          <p14:tracePt t="9023" x="8924925" y="2105025"/>
          <p14:tracePt t="9025" x="8937625" y="2079625"/>
          <p14:tracePt t="9039" x="8950325" y="2066925"/>
          <p14:tracePt t="9056" x="8975725" y="2027238"/>
          <p14:tracePt t="9072" x="8975725" y="2001838"/>
          <p14:tracePt t="9074" x="8988425" y="1989138"/>
          <p14:tracePt t="9089" x="8988425" y="1976438"/>
          <p14:tracePt t="9106" x="9002713" y="1949450"/>
          <p14:tracePt t="9108" x="9015413" y="1936750"/>
          <p14:tracePt t="9123" x="9015413" y="1911350"/>
          <p14:tracePt t="9126" x="9028113" y="1885950"/>
          <p14:tracePt t="9139" x="9040813" y="1860550"/>
          <p14:tracePt t="9156" x="9066213" y="1808163"/>
          <p14:tracePt t="9173" x="9078913" y="1782763"/>
          <p14:tracePt t="9189" x="9105900" y="1730375"/>
          <p14:tracePt t="9206" x="9118600" y="1704975"/>
          <p14:tracePt t="9208" x="9131300" y="1692275"/>
          <p14:tracePt t="9222" x="9144000" y="1665288"/>
          <p14:tracePt t="9239" x="9156700" y="1639888"/>
          <p14:tracePt t="9241" x="9169400" y="1614488"/>
          <p14:tracePt t="9256" x="9169400" y="1601788"/>
          <p14:tracePt t="9259" x="9182100" y="1589088"/>
          <p14:tracePt t="9272" x="9196388" y="1562100"/>
          <p14:tracePt t="9290" x="9209088" y="1549400"/>
          <p14:tracePt t="9306" x="9209088" y="1536700"/>
          <p14:tracePt t="9322" x="9221788" y="1511300"/>
          <p14:tracePt t="9340" x="9221788" y="1498600"/>
          <p14:tracePt t="9356" x="9234488" y="1498600"/>
          <p14:tracePt t="9372" x="9234488" y="1485900"/>
          <p14:tracePt t="9389" x="9247188" y="1471613"/>
          <p14:tracePt t="9405" x="9247188" y="1458913"/>
          <p14:tracePt t="9423" x="9259888" y="1458913"/>
          <p14:tracePt t="9425" x="9259888" y="1446213"/>
          <p14:tracePt t="9443" x="9272588" y="1433513"/>
          <p14:tracePt t="9456" x="9272588" y="1420813"/>
          <p14:tracePt t="9473" x="9285288" y="1408113"/>
          <p14:tracePt t="9488" x="9299575" y="1395413"/>
          <p14:tracePt t="9506" x="9312275" y="1382713"/>
          <p14:tracePt t="9523" x="9324975" y="1355725"/>
          <p14:tracePt t="9539" x="9337675" y="1355725"/>
          <p14:tracePt t="9556" x="9350375" y="1330325"/>
          <p14:tracePt t="9573" x="9363075" y="1317625"/>
          <p14:tracePt t="9588" x="9375775" y="1304925"/>
          <p14:tracePt t="9606" x="9390063" y="1292225"/>
          <p14:tracePt t="9891" x="9453563" y="1292225"/>
          <p14:tracePt t="9901" x="9531350" y="1304925"/>
          <p14:tracePt t="9912" x="9596438" y="1304925"/>
          <p14:tracePt t="9922" x="9647238" y="1317625"/>
          <p14:tracePt t="9939" x="9686925" y="1317625"/>
          <p14:tracePt t="9941" x="9712325" y="1317625"/>
          <p14:tracePt t="9956" x="9737725" y="1330325"/>
          <p14:tracePt t="9972" x="9750425" y="1330325"/>
          <p14:tracePt t="9975" x="9764713" y="1330325"/>
          <p14:tracePt t="9989" x="9777413" y="1343025"/>
          <p14:tracePt t="9992" x="9802813" y="1343025"/>
          <p14:tracePt t="10006" x="9815513" y="1355725"/>
          <p14:tracePt t="10023" x="9828213" y="1355725"/>
          <p14:tracePt t="10044" x="9840913" y="1355725"/>
          <p14:tracePt t="10056" x="9840913" y="1368425"/>
          <p14:tracePt t="10073" x="9853613" y="1368425"/>
          <p14:tracePt t="10095" x="9867900" y="1368425"/>
          <p14:tracePt t="10125" x="9880600" y="1368425"/>
          <p14:tracePt t="10196" x="9893300" y="1368425"/>
          <p14:tracePt t="10566" x="9893300" y="1382713"/>
          <p14:tracePt t="16096" x="9634538" y="1589088"/>
          <p14:tracePt t="16105" x="9078913" y="2001838"/>
          <p14:tracePt t="16114" x="8485188" y="2363788"/>
          <p14:tracePt t="16123" x="7981950" y="2647950"/>
          <p14:tracePt t="16139" x="7581900" y="2867025"/>
          <p14:tracePt t="16155" x="6973888" y="3176588"/>
          <p14:tracePt t="16173" x="6445250" y="3422650"/>
          <p14:tracePt t="16189" x="6251575" y="3513138"/>
          <p14:tracePt t="16206" x="6018213" y="3629025"/>
          <p14:tracePt t="16223" x="5954713" y="3654425"/>
          <p14:tracePt t="16225" x="5915025" y="3681413"/>
          <p14:tracePt t="16239" x="5889625" y="3681413"/>
          <p14:tracePt t="16258" x="5876925" y="3694113"/>
          <p14:tracePt t="16259" x="5864225" y="3694113"/>
          <p14:tracePt t="16522" x="5837238" y="3719513"/>
          <p14:tracePt t="16531" x="5837238" y="3757613"/>
          <p14:tracePt t="16541" x="5824538" y="3797300"/>
          <p14:tracePt t="16556" x="5811838" y="3822700"/>
          <p14:tracePt t="16572" x="5799138" y="3887788"/>
          <p14:tracePt t="16589" x="5799138" y="3913188"/>
          <p14:tracePt t="16591" x="5799138" y="3938588"/>
          <p14:tracePt t="16606" x="5799138" y="3965575"/>
          <p14:tracePt t="16623" x="5799138" y="4003675"/>
          <p14:tracePt t="16626" x="5799138" y="4029075"/>
          <p14:tracePt t="16639" x="5799138" y="4056063"/>
          <p14:tracePt t="16641" x="5799138" y="4094163"/>
          <p14:tracePt t="16656" x="5799138" y="4132263"/>
          <p14:tracePt t="16672" x="5824538" y="4222750"/>
          <p14:tracePt t="16689" x="5837238" y="4287838"/>
          <p14:tracePt t="16705" x="5876925" y="4403725"/>
          <p14:tracePt t="16723" x="5889625" y="4456113"/>
          <p14:tracePt t="16725" x="5902325" y="4506913"/>
          <p14:tracePt t="16739" x="5927725" y="4572000"/>
          <p14:tracePt t="16755" x="5954713" y="4675188"/>
          <p14:tracePt t="16772" x="5980113" y="4727575"/>
          <p14:tracePt t="16774" x="5992813" y="4778375"/>
          <p14:tracePt t="16789" x="6018213" y="4818063"/>
          <p14:tracePt t="16806" x="6030913" y="4856163"/>
          <p14:tracePt t="16808" x="6043613" y="4908550"/>
          <p14:tracePt t="16822" x="6070600" y="4946650"/>
          <p14:tracePt t="16839" x="6096000" y="5011738"/>
          <p14:tracePt t="16858" x="6108700" y="5037138"/>
          <p14:tracePt t="16860" x="6121400" y="5062538"/>
          <p14:tracePt t="16872" x="6121400" y="5087938"/>
          <p14:tracePt t="16888" x="6148388" y="5153025"/>
          <p14:tracePt t="16906" x="6161088" y="5178425"/>
          <p14:tracePt t="16908" x="6186488" y="5218113"/>
          <p14:tracePt t="16922" x="6199188" y="5256213"/>
          <p14:tracePt t="16938" x="6237288" y="5321300"/>
          <p14:tracePt t="16956" x="6251575" y="5359400"/>
          <p14:tracePt t="16958" x="6264275" y="5411788"/>
          <p14:tracePt t="16972" x="6289675" y="5449888"/>
          <p14:tracePt t="16989" x="6302375" y="5489575"/>
          <p14:tracePt t="16992" x="6315075" y="5527675"/>
          <p14:tracePt t="17005" x="6327775" y="5553075"/>
          <p14:tracePt t="17022" x="6354763" y="5618163"/>
          <p14:tracePt t="17039" x="6367463" y="5630863"/>
          <p14:tracePt t="17041" x="6380163" y="5656263"/>
          <p14:tracePt t="17055" x="6380163" y="5670550"/>
          <p14:tracePt t="17072" x="6392863" y="5695950"/>
          <p14:tracePt t="17089" x="6392863" y="5708650"/>
          <p14:tracePt t="17091" x="6405563" y="5721350"/>
          <p14:tracePt t="17112" x="6405563" y="5734050"/>
          <p14:tracePt t="17377" x="6380163" y="5734050"/>
          <p14:tracePt t="17388" x="6327775" y="5721350"/>
          <p14:tracePt t="17397" x="6276975" y="5721350"/>
          <p14:tracePt t="17407" x="6224588" y="5708650"/>
          <p14:tracePt t="17423" x="6161088" y="5695950"/>
          <p14:tracePt t="17440" x="6070600" y="5683250"/>
          <p14:tracePt t="17458" x="6018213" y="5683250"/>
          <p14:tracePt t="17460" x="5980113" y="5683250"/>
          <p14:tracePt t="17472" x="5927725" y="5683250"/>
          <p14:tracePt t="17490" x="5837238" y="5683250"/>
          <p14:tracePt t="17506" x="5799138" y="5683250"/>
          <p14:tracePt t="17523" x="5734050" y="5683250"/>
          <p14:tracePt t="17539" x="5708650" y="5683250"/>
          <p14:tracePt t="17542" x="5670550" y="5683250"/>
          <p14:tracePt t="17556" x="5643563" y="5683250"/>
          <p14:tracePt t="17572" x="5592763" y="5695950"/>
          <p14:tracePt t="17589" x="5553075" y="5695950"/>
          <p14:tracePt t="17591" x="5527675" y="5708650"/>
          <p14:tracePt t="17606" x="5502275" y="5708650"/>
          <p14:tracePt t="17623" x="5475288" y="5721350"/>
          <p14:tracePt t="17625" x="5449888" y="5721350"/>
          <p14:tracePt t="17639" x="5424488" y="5721350"/>
          <p14:tracePt t="17642" x="5399088" y="5734050"/>
          <p14:tracePt t="17656" x="5386388" y="5734050"/>
          <p14:tracePt t="17673" x="5346700" y="5746750"/>
          <p14:tracePt t="17689" x="5334000" y="5746750"/>
          <p14:tracePt t="17706" x="5295900" y="5759450"/>
          <p14:tracePt t="17723" x="5281613" y="5759450"/>
          <p14:tracePt t="17726" x="5256213" y="5773738"/>
          <p14:tracePt t="17739" x="5243513" y="5773738"/>
          <p14:tracePt t="17756" x="5218113" y="5773738"/>
          <p14:tracePt t="17773" x="5205413" y="5786438"/>
          <p14:tracePt t="17775" x="5192713" y="5786438"/>
          <p14:tracePt t="17789" x="5178425" y="5799138"/>
          <p14:tracePt t="17806" x="5165725" y="5799138"/>
          <p14:tracePt t="17822" x="5153025" y="5799138"/>
          <p14:tracePt t="17825" x="5140325" y="5811838"/>
          <p14:tracePt t="17845" x="5127625" y="5811838"/>
          <p14:tracePt t="18275" x="5127625" y="5824538"/>
          <p14:tracePt t="18285" x="5127625" y="5849938"/>
          <p14:tracePt t="18296" x="5140325" y="5864225"/>
          <p14:tracePt t="18308" x="5140325" y="5876925"/>
          <p14:tracePt t="18322" x="5153025" y="5902325"/>
          <p14:tracePt t="18325" x="5153025" y="5915025"/>
          <p14:tracePt t="18345" x="5153025" y="5927725"/>
          <p14:tracePt t="18357" x="5165725" y="5940425"/>
          <p14:tracePt t="18372" x="5165725" y="5954713"/>
          <p14:tracePt t="18389" x="5165725" y="5967413"/>
          <p14:tracePt t="18406" x="5165725" y="5980113"/>
          <p14:tracePt t="18422" x="5178425" y="5992813"/>
          <p14:tracePt t="18440" x="5178425" y="6005513"/>
          <p14:tracePt t="18468" x="5178425" y="6018213"/>
          <p14:tracePt t="18498" x="5178425" y="6030913"/>
          <p14:tracePt t="18560" x="5178425" y="6043613"/>
          <p14:tracePt t="18632" x="5178425" y="6057900"/>
          <p14:tracePt t="19030" x="5192713" y="6057900"/>
          <p14:tracePt t="19081" x="5205413" y="6070600"/>
          <p14:tracePt t="19101" x="5218113" y="6070600"/>
          <p14:tracePt t="19121" x="5230813" y="6070600"/>
          <p14:tracePt t="19131" x="5243513" y="6070600"/>
          <p14:tracePt t="19142" x="5243513" y="6083300"/>
          <p14:tracePt t="19156" x="5256213" y="6083300"/>
          <p14:tracePt t="19174" x="5268913" y="6083300"/>
          <p14:tracePt t="19193" x="5281613" y="6083300"/>
          <p14:tracePt t="19212" x="5295900" y="6096000"/>
          <p14:tracePt t="19253" x="5308600" y="6096000"/>
          <p14:tracePt t="19314" x="5321300" y="6096000"/>
          <p14:tracePt t="20978" x="5321300" y="6108700"/>
          <p14:tracePt t="20988" x="5308600" y="6108700"/>
          <p14:tracePt t="20998" x="5295900" y="6108700"/>
          <p14:tracePt t="21010" x="5256213" y="6121400"/>
          <p14:tracePt t="21022" x="5230813" y="6121400"/>
          <p14:tracePt t="21040" x="5140325" y="6134100"/>
          <p14:tracePt t="21056" x="5102225" y="6148388"/>
          <p14:tracePt t="21072" x="5037138" y="6148388"/>
          <p14:tracePt t="21089" x="5011738" y="6148388"/>
          <p14:tracePt t="21092" x="4997450" y="6148388"/>
          <p14:tracePt t="21106" x="4972050" y="6148388"/>
          <p14:tracePt t="21122" x="4959350" y="6148388"/>
          <p14:tracePt t="21140" x="4946650" y="6148388"/>
          <p14:tracePt t="21190" x="4959350" y="6148388"/>
          <p14:tracePt t="21201" x="4984750" y="6148388"/>
          <p14:tracePt t="21211" x="5037138" y="6148388"/>
          <p14:tracePt t="21222" x="5114925" y="6148388"/>
          <p14:tracePt t="21238" x="5205413" y="6134100"/>
          <p14:tracePt t="21242" x="5268913" y="6134100"/>
          <p14:tracePt t="21256" x="5321300" y="6134100"/>
          <p14:tracePt t="21272" x="5346700" y="6134100"/>
          <p14:tracePt t="21274" x="5386388" y="6134100"/>
          <p14:tracePt t="21288" x="5399088" y="6134100"/>
          <p14:tracePt t="21305" x="5424488" y="6134100"/>
          <p14:tracePt t="21323" x="5437188" y="6134100"/>
          <p14:tracePt t="21338" x="5449888" y="6134100"/>
          <p14:tracePt t="21355" x="5462588" y="6134100"/>
          <p14:tracePt t="21373" x="5462588" y="6148388"/>
          <p14:tracePt t="21662" x="5592763" y="6096000"/>
          <p14:tracePt t="21672" x="5799138" y="6018213"/>
          <p14:tracePt t="21681" x="6018213" y="5940425"/>
          <p14:tracePt t="21691" x="6186488" y="5902325"/>
          <p14:tracePt t="21705" x="6302375" y="5876925"/>
          <p14:tracePt t="21722" x="6405563" y="5864225"/>
          <p14:tracePt t="21740" x="6432550" y="5864225"/>
          <p14:tracePt t="21742" x="6445250" y="5864225"/>
          <p14:tracePt t="21756" x="6457950" y="5864225"/>
          <p14:tracePt t="21773" x="6470650" y="5864225"/>
          <p14:tracePt t="21775" x="6483350" y="5864225"/>
          <p14:tracePt t="21789" x="6496050" y="5864225"/>
          <p14:tracePt t="21806" x="6508750" y="5864225"/>
          <p14:tracePt t="21823" x="6535738" y="5876925"/>
          <p14:tracePt t="21839" x="6548438" y="5876925"/>
          <p14:tracePt t="21855" x="6573838" y="5889625"/>
          <p14:tracePt t="21872" x="6586538" y="5889625"/>
          <p14:tracePt t="21874" x="6599238" y="5902325"/>
          <p14:tracePt t="21889" x="6626225" y="5902325"/>
          <p14:tracePt t="21905" x="6638925" y="5902325"/>
          <p14:tracePt t="21908" x="6651625" y="5915025"/>
          <p14:tracePt t="21926" x="6664325" y="5915025"/>
          <p14:tracePt t="21939" x="6677025" y="5927725"/>
          <p14:tracePt t="21956" x="6689725" y="5927725"/>
          <p14:tracePt t="21972" x="6702425" y="5940425"/>
          <p14:tracePt t="21989" x="6716713" y="5940425"/>
          <p14:tracePt t="22006" x="6729413" y="5954713"/>
          <p14:tracePt t="22022" x="6742113" y="5954713"/>
          <p14:tracePt t="22039" x="6754813" y="5954713"/>
          <p14:tracePt t="22057" x="6767513" y="5967413"/>
          <p14:tracePt t="22079" x="6780213" y="5967413"/>
          <p14:tracePt t="22090" x="6780213" y="5980113"/>
          <p14:tracePt t="22106" x="6792913" y="5980113"/>
          <p14:tracePt t="22108" x="6805613" y="5980113"/>
          <p14:tracePt t="22122" x="6805613" y="5992813"/>
          <p14:tracePt t="22140" x="6832600" y="5992813"/>
          <p14:tracePt t="22156" x="6845300" y="6005513"/>
          <p14:tracePt t="22172" x="6870700" y="6030913"/>
          <p14:tracePt t="22190" x="6910388" y="6043613"/>
          <p14:tracePt t="22205" x="6923088" y="6070600"/>
          <p14:tracePt t="22222" x="6973888" y="6096000"/>
          <p14:tracePt t="22239" x="6986588" y="6121400"/>
          <p14:tracePt t="22241" x="7013575" y="6134100"/>
          <p14:tracePt t="22255" x="7038975" y="6148388"/>
          <p14:tracePt t="22272" x="7051675" y="6173788"/>
          <p14:tracePt t="22274" x="7077075" y="6186488"/>
          <p14:tracePt t="22289" x="7089775" y="6199188"/>
          <p14:tracePt t="22292" x="7104063" y="6211888"/>
          <p14:tracePt t="22305" x="7116763" y="6224588"/>
          <p14:tracePt t="22323" x="7142163" y="6251575"/>
          <p14:tracePt t="22338" x="7154863" y="6264275"/>
          <p14:tracePt t="22355" x="7180263" y="6289675"/>
          <p14:tracePt t="22373" x="7194550" y="6315075"/>
          <p14:tracePt t="22388" x="7207250" y="6327775"/>
          <p14:tracePt t="22406" x="7219950" y="6327775"/>
          <p14:tracePt t="22408" x="7232650" y="6342063"/>
          <p14:tracePt t="22422" x="7232650" y="6354763"/>
          <p14:tracePt t="22424" x="7245350" y="6354763"/>
          <p14:tracePt t="22438" x="7245350" y="6367463"/>
          <p14:tracePt t="22456" x="7245350" y="6380163"/>
          <p14:tracePt t="22458" x="7258050" y="6380163"/>
          <p14:tracePt t="22472" x="7258050" y="6392863"/>
          <p14:tracePt t="22488" x="7270750" y="6392863"/>
          <p14:tracePt t="22506" x="7270750" y="6405563"/>
          <p14:tracePt t="22538" x="7283450" y="6418263"/>
          <p14:tracePt t="22578" x="7283450" y="6432550"/>
          <p14:tracePt t="22865" x="7426325" y="6380163"/>
          <p14:tracePt t="22878" x="7607300" y="6302375"/>
          <p14:tracePt t="22889" x="7735888" y="6251575"/>
          <p14:tracePt t="22895" x="7826375" y="6224588"/>
          <p14:tracePt t="22906" x="7891463" y="6211888"/>
          <p14:tracePt t="22922" x="7916863" y="6199188"/>
          <p14:tracePt t="22925" x="7942263" y="6199188"/>
          <p14:tracePt t="22939" x="7956550" y="6186488"/>
          <p14:tracePt t="22956" x="7981950" y="6186488"/>
          <p14:tracePt t="22973" x="7994650" y="6186488"/>
          <p14:tracePt t="22989" x="8007350" y="6186488"/>
          <p14:tracePt t="23008" x="8020050" y="6186488"/>
          <p14:tracePt t="23037" x="8032750" y="6186488"/>
          <p14:tracePt t="23069" x="8045450" y="6186488"/>
          <p14:tracePt t="23109" x="8059738" y="6186488"/>
          <p14:tracePt t="23141" x="8072438" y="6186488"/>
          <p14:tracePt t="23170" x="8085138" y="6186488"/>
          <p14:tracePt t="23221" x="8097838" y="6186488"/>
          <p14:tracePt t="23293" x="8110538" y="6186488"/>
          <p14:tracePt t="23528" x="8123238" y="6186488"/>
          <p14:tracePt t="23558" x="8135938" y="6186488"/>
          <p14:tracePt t="23568" x="8150225" y="6186488"/>
          <p14:tracePt t="23589" x="8162925" y="6186488"/>
          <p14:tracePt t="23599" x="8175625" y="6186488"/>
          <p14:tracePt t="23609" x="8188325" y="6186488"/>
          <p14:tracePt t="23622" x="8201025" y="6186488"/>
          <p14:tracePt t="23641" x="8213725" y="6186488"/>
          <p14:tracePt t="23656" x="8226425" y="6173788"/>
          <p14:tracePt t="23673" x="8240713" y="6173788"/>
          <p14:tracePt t="23690" x="8253413" y="6173788"/>
          <p14:tracePt t="23707" x="8266113" y="6173788"/>
          <p14:tracePt t="23710" x="8278813" y="6173788"/>
          <p14:tracePt t="23741" x="8291513" y="6173788"/>
          <p14:tracePt t="23751" x="8304213" y="6173788"/>
          <p14:tracePt t="23772" x="8316913" y="6173788"/>
          <p14:tracePt t="23781" x="8329613" y="6173788"/>
          <p14:tracePt t="23791" x="8343900" y="6173788"/>
          <p14:tracePt t="23812" x="8356600" y="6173788"/>
          <p14:tracePt t="23825" x="8369300" y="6173788"/>
          <p14:tracePt t="23842" x="8382000" y="6173788"/>
          <p14:tracePt t="23856" x="8394700" y="6173788"/>
          <p14:tracePt t="23873" x="8407400" y="6173788"/>
          <p14:tracePt t="23889" x="8420100" y="6173788"/>
          <p14:tracePt t="23905" x="8434388" y="6173788"/>
          <p14:tracePt t="23922" x="8447088" y="6173788"/>
          <p14:tracePt t="23925" x="8459788" y="6173788"/>
          <p14:tracePt t="23939" x="8472488" y="6173788"/>
          <p14:tracePt t="23956" x="8497888" y="6186488"/>
          <p14:tracePt t="23972" x="8510588" y="6186488"/>
          <p14:tracePt t="23989" x="8523288" y="6186488"/>
          <p14:tracePt t="24006" x="8550275" y="6199188"/>
          <p14:tracePt t="24027" x="8562975" y="6199188"/>
          <p14:tracePt t="24047" x="8575675" y="6199188"/>
          <p14:tracePt t="24067" x="8588375" y="6211888"/>
          <p14:tracePt t="24090" x="8601075" y="6211888"/>
          <p14:tracePt t="24108" x="8613775" y="6211888"/>
          <p14:tracePt t="24128" x="8613775" y="6224588"/>
          <p14:tracePt t="24141" x="8628063" y="6224588"/>
          <p14:tracePt t="24160" x="8640763" y="6224588"/>
          <p14:tracePt t="24179" x="8653463" y="6224588"/>
          <p14:tracePt t="24200" x="8666163" y="6237288"/>
          <p14:tracePt t="24221" x="8678863" y="6237288"/>
          <p14:tracePt t="24231" x="8691563" y="6237288"/>
          <p14:tracePt t="24251" x="8704263" y="6251575"/>
          <p14:tracePt t="24262" x="8718550" y="6251575"/>
          <p14:tracePt t="24281" x="8731250" y="6251575"/>
          <p14:tracePt t="24292" x="8743950" y="6251575"/>
          <p14:tracePt t="24312" x="8756650" y="6251575"/>
          <p14:tracePt t="24324" x="8769350" y="6251575"/>
          <p14:tracePt t="24340" x="8782050" y="6251575"/>
          <p14:tracePt t="24639" x="8950325" y="6211888"/>
          <p14:tracePt t="24648" x="9118600" y="6173788"/>
          <p14:tracePt t="24659" x="9247188" y="6161088"/>
          <p14:tracePt t="24672" x="9350375" y="6148388"/>
          <p14:tracePt t="24690" x="9428163" y="6134100"/>
          <p14:tracePt t="24692" x="9493250" y="6134100"/>
          <p14:tracePt t="24706" x="9544050" y="6134100"/>
          <p14:tracePt t="24723" x="9609138" y="6134100"/>
          <p14:tracePt t="24740" x="9659938" y="6148388"/>
          <p14:tracePt t="24756" x="9686925" y="6148388"/>
          <p14:tracePt t="24773" x="9725025" y="6161088"/>
          <p14:tracePt t="24789" x="9750425" y="6161088"/>
          <p14:tracePt t="24792" x="9764713" y="6161088"/>
          <p14:tracePt t="24806" x="9790113" y="6173788"/>
          <p14:tracePt t="24823" x="9802813" y="6173788"/>
          <p14:tracePt t="24825" x="9828213" y="6186488"/>
          <p14:tracePt t="24839" x="9840913" y="6186488"/>
          <p14:tracePt t="24842" x="9853613" y="6186488"/>
          <p14:tracePt t="24856" x="9867900" y="6199188"/>
          <p14:tracePt t="24873" x="9893300" y="6199188"/>
          <p14:tracePt t="24889" x="9906000" y="6199188"/>
          <p14:tracePt t="24906" x="9918700" y="6199188"/>
          <p14:tracePt t="24923" x="9931400" y="6211888"/>
          <p14:tracePt t="24939" x="9944100" y="6211888"/>
          <p14:tracePt t="24955" x="9958388" y="6211888"/>
          <p14:tracePt t="24995" x="9971088" y="6211888"/>
          <p14:tracePt t="25068" x="9983788" y="6211888"/>
          <p14:tracePt t="25108" x="9983788" y="6224588"/>
          <p14:tracePt t="25138" x="9996488" y="6224588"/>
          <p14:tracePt t="25189" x="10009188" y="6237288"/>
          <p14:tracePt t="25219" x="10021888" y="6237288"/>
          <p14:tracePt t="25260" x="10034588" y="6237288"/>
          <p14:tracePt t="25322" x="10047288" y="6237288"/>
          <p14:tracePt t="25383" x="10061575" y="6237288"/>
          <p14:tracePt t="25587" x="10061575" y="6251575"/>
          <p14:tracePt t="25597" x="10034588" y="6251575"/>
          <p14:tracePt t="25608" x="10009188" y="6251575"/>
          <p14:tracePt t="25622" x="9918700" y="6264275"/>
          <p14:tracePt t="25640" x="9480550" y="6289675"/>
          <p14:tracePt t="25656" x="9091613" y="6289675"/>
          <p14:tracePt t="25659" x="8523288" y="6289675"/>
          <p14:tracePt t="25672" x="7942263" y="6276975"/>
          <p14:tracePt t="25689" x="6961188" y="6211888"/>
          <p14:tracePt t="25706" x="6638925" y="6186488"/>
          <p14:tracePt t="25722" x="6083300" y="6161088"/>
          <p14:tracePt t="25739" x="5849938" y="6148388"/>
          <p14:tracePt t="25741" x="5670550" y="6148388"/>
          <p14:tracePt t="25755" x="5527675" y="6148388"/>
          <p14:tracePt t="25773" x="5359400" y="6148388"/>
          <p14:tracePt t="25789" x="5308600" y="6148388"/>
          <p14:tracePt t="25791" x="5281613" y="6148388"/>
          <p14:tracePt t="25805" x="5256213" y="6148388"/>
          <p14:tracePt t="25823" x="5230813" y="6148388"/>
          <p14:tracePt t="26107" x="4959350" y="6186488"/>
          <p14:tracePt t="26117" x="4494213" y="6211888"/>
          <p14:tracePt t="26128" x="3978275" y="6237288"/>
          <p14:tracePt t="26140" x="3654425" y="6237288"/>
          <p14:tracePt t="26156" x="3397250" y="6237288"/>
          <p14:tracePt t="26158" x="3216275" y="6237288"/>
          <p14:tracePt t="26172" x="3035300" y="6251575"/>
          <p14:tracePt t="26189" x="2879725" y="6251575"/>
          <p14:tracePt t="26191" x="2763838" y="6264275"/>
          <p14:tracePt t="26205" x="2660650" y="6264275"/>
          <p14:tracePt t="26222" x="2532063" y="6264275"/>
          <p14:tracePt t="26239" x="2479675" y="6264275"/>
          <p14:tracePt t="26241" x="2441575" y="6264275"/>
          <p14:tracePt t="26255" x="2414588" y="6264275"/>
          <p14:tracePt t="26273" x="2376488" y="6264275"/>
          <p14:tracePt t="26289" x="2363788" y="6264275"/>
          <p14:tracePt t="26306" x="2351088" y="6264275"/>
          <p14:tracePt t="26659" x="2338388" y="6264275"/>
          <p14:tracePt t="26690" x="2324100" y="6264275"/>
          <p14:tracePt t="26750" x="2338388" y="6264275"/>
          <p14:tracePt t="26760" x="2363788" y="6251575"/>
          <p14:tracePt t="26772" x="2427288" y="6251575"/>
          <p14:tracePt t="26791" x="2738438" y="6224588"/>
          <p14:tracePt t="26806" x="2995613" y="6224588"/>
          <p14:tracePt t="26822" x="3370263" y="6224588"/>
          <p14:tracePt t="26839" x="3500438" y="6237288"/>
          <p14:tracePt t="26841" x="3603625" y="6237288"/>
          <p14:tracePt t="26856" x="3681413" y="6251575"/>
          <p14:tracePt t="26873" x="3797300" y="6264275"/>
          <p14:tracePt t="26889" x="3822700" y="6264275"/>
          <p14:tracePt t="26906" x="3862388" y="6276975"/>
          <p14:tracePt t="26923" x="3875088" y="6276975"/>
          <p14:tracePt t="26925" x="3887788" y="6276975"/>
          <p14:tracePt t="26939" x="3900488" y="6276975"/>
          <p14:tracePt t="26955" x="3900488" y="6289675"/>
          <p14:tracePt t="26973" x="3913188" y="6289675"/>
          <p14:tracePt t="27239" x="4662488" y="5889625"/>
          <p14:tracePt t="27249" x="5399088" y="5553075"/>
          <p14:tracePt t="27261" x="6043613" y="5295900"/>
          <p14:tracePt t="27272" x="6327775" y="5205413"/>
          <p14:tracePt t="27289" x="6599238" y="5114925"/>
          <p14:tracePt t="27306" x="6664325" y="5102225"/>
          <p14:tracePt t="27322" x="6716713" y="5087938"/>
          <p14:tracePt t="27324" x="6742113" y="5075238"/>
          <p14:tracePt t="27339" x="6754813" y="5062538"/>
          <p14:tracePt t="27341" x="6767513" y="5062538"/>
          <p14:tracePt t="27356" x="6780213" y="5062538"/>
          <p14:tracePt t="27374" x="6780213" y="5049838"/>
          <p14:tracePt t="27454" x="6780213" y="5037138"/>
          <p14:tracePt t="27485" x="6792913" y="5037138"/>
          <p14:tracePt t="27494" x="6792913" y="5024438"/>
          <p14:tracePt t="27516" x="6792913" y="5011738"/>
          <p14:tracePt t="27536" x="6792913" y="4997450"/>
          <p14:tracePt t="27556" x="6792913" y="4984750"/>
          <p14:tracePt t="27607" x="6792913" y="4972050"/>
          <p14:tracePt t="27658" x="6805613" y="4972050"/>
          <p14:tracePt t="27709" x="6805613" y="4959350"/>
          <p14:tracePt t="27750" x="6819900" y="4959350"/>
          <p14:tracePt t="27761" x="6819900" y="4946650"/>
          <p14:tracePt t="27770" x="6819900" y="4933950"/>
          <p14:tracePt t="27779" x="6819900" y="4881563"/>
          <p14:tracePt t="27791" x="6805613" y="4818063"/>
          <p14:tracePt t="27806" x="6805613" y="4740275"/>
          <p14:tracePt t="27822" x="6780213" y="4610100"/>
          <p14:tracePt t="27839" x="6767513" y="4572000"/>
          <p14:tracePt t="27841" x="6767513" y="4533900"/>
          <p14:tracePt t="27856" x="6767513" y="4519613"/>
          <p14:tracePt t="27872" x="6767513" y="4506913"/>
          <p14:tracePt t="27874" x="6754813" y="4494213"/>
          <p14:tracePt t="27889" x="6754813" y="4481513"/>
          <p14:tracePt t="27906" x="6754813" y="4468813"/>
          <p14:tracePt t="53218" x="6858000" y="4443413"/>
          <p14:tracePt t="53228" x="6935788" y="4430713"/>
          <p14:tracePt t="53240" x="7013575" y="4416425"/>
          <p14:tracePt t="53258" x="7064375" y="4403725"/>
          <p14:tracePt t="53260" x="7104063" y="4391025"/>
          <p14:tracePt t="53273" x="7129463" y="4391025"/>
          <p14:tracePt t="53289" x="7167563" y="4378325"/>
          <p14:tracePt t="53291" x="7180263" y="4378325"/>
          <p14:tracePt t="53305" x="7207250" y="4365625"/>
          <p14:tracePt t="53322" x="7258050" y="4352925"/>
          <p14:tracePt t="53340" x="7323138" y="4325938"/>
          <p14:tracePt t="53356" x="7361238" y="4313238"/>
          <p14:tracePt t="53372" x="7439025" y="4275138"/>
          <p14:tracePt t="53389" x="7478713" y="4249738"/>
          <p14:tracePt t="53391" x="7516813" y="4222750"/>
          <p14:tracePt t="53405" x="7554913" y="4184650"/>
          <p14:tracePt t="53422" x="7672388" y="4094163"/>
          <p14:tracePt t="53439" x="7748588" y="4016375"/>
          <p14:tracePt t="53441" x="7851775" y="3925888"/>
          <p14:tracePt t="53456" x="7969250" y="3797300"/>
          <p14:tracePt t="53473" x="8059738" y="3706813"/>
          <p14:tracePt t="53475" x="8123238" y="3641725"/>
          <p14:tracePt t="53489" x="8162925" y="3603625"/>
          <p14:tracePt t="53505" x="8226425" y="3551238"/>
          <p14:tracePt t="53522" x="8253413" y="3525838"/>
          <p14:tracePt t="53525" x="8278813" y="3513138"/>
          <p14:tracePt t="53539" x="8304213" y="3500438"/>
          <p14:tracePt t="53556" x="8382000" y="3473450"/>
          <p14:tracePt t="53573" x="8497888" y="3460750"/>
          <p14:tracePt t="53589" x="8550275" y="3460750"/>
          <p14:tracePt t="53605" x="8691563" y="3500438"/>
          <p14:tracePt t="53622" x="8769350" y="3551238"/>
          <p14:tracePt t="53624" x="8847138" y="3603625"/>
          <p14:tracePt t="53639" x="8937625" y="3681413"/>
          <p14:tracePt t="53655" x="9040813" y="378460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EBFB-6410-E20A-8402-EDBB5DFF0E6F}"/>
              </a:ext>
            </a:extLst>
          </p:cNvPr>
          <p:cNvSpPr>
            <a:spLocks noGrp="1"/>
          </p:cNvSpPr>
          <p:nvPr>
            <p:ph type="title"/>
          </p:nvPr>
        </p:nvSpPr>
        <p:spPr>
          <a:xfrm>
            <a:off x="838200" y="614150"/>
            <a:ext cx="10515600" cy="699400"/>
          </a:xfrm>
        </p:spPr>
        <p:txBody>
          <a:bodyPr/>
          <a:lstStyle/>
          <a:p>
            <a:pPr algn="ctr"/>
            <a:r>
              <a:rPr lang="en-GB" dirty="0">
                <a:latin typeface="Comic Sans MS" panose="030F0702030302020204" pitchFamily="66" charset="0"/>
              </a:rPr>
              <a:t>Recommendations</a:t>
            </a:r>
            <a:endParaRPr lang="en-NG" dirty="0">
              <a:latin typeface="Comic Sans MS" panose="030F0702030302020204" pitchFamily="66" charset="0"/>
            </a:endParaRPr>
          </a:p>
        </p:txBody>
      </p:sp>
      <p:sp>
        <p:nvSpPr>
          <p:cNvPr id="6" name="TextBox 5">
            <a:extLst>
              <a:ext uri="{FF2B5EF4-FFF2-40B4-BE49-F238E27FC236}">
                <a16:creationId xmlns:a16="http://schemas.microsoft.com/office/drawing/2014/main" id="{292E19D6-BA13-DE3C-2FD9-5AE6923E753D}"/>
              </a:ext>
            </a:extLst>
          </p:cNvPr>
          <p:cNvSpPr txBox="1"/>
          <p:nvPr/>
        </p:nvSpPr>
        <p:spPr>
          <a:xfrm>
            <a:off x="0" y="1465576"/>
            <a:ext cx="12192000" cy="4247317"/>
          </a:xfrm>
          <a:prstGeom prst="rect">
            <a:avLst/>
          </a:prstGeom>
          <a:noFill/>
        </p:spPr>
        <p:txBody>
          <a:bodyPr wrap="square">
            <a:spAutoFit/>
          </a:bodyPr>
          <a:lstStyle/>
          <a:p>
            <a:pPr marL="285750" indent="-285750">
              <a:buFont typeface="Courier New" panose="02070309020205020404" pitchFamily="49" charset="0"/>
              <a:buChar char="o"/>
            </a:pPr>
            <a:r>
              <a:rPr lang="en-NG" b="1" dirty="0">
                <a:latin typeface="Helvetica Neue"/>
              </a:rPr>
              <a:t>Analysis of Non-Use Code Impact: </a:t>
            </a:r>
            <a:r>
              <a:rPr lang="en-NG" dirty="0">
                <a:latin typeface="Helvetica Neue"/>
              </a:rPr>
              <a:t>Conduct a detailed analysis to understand how different non-use codes, such as "Other," "Foreclosure," "Part Interest," and "Change in Property," impact property values and sale amounts. Identify trends and patterns to assess the significance of these codes on property transactions</a:t>
            </a:r>
            <a:r>
              <a:rPr lang="en-GB" dirty="0">
                <a:latin typeface="Helvetica Neue"/>
              </a:rPr>
              <a:t>.</a:t>
            </a:r>
            <a:endParaRPr lang="en-NG" dirty="0">
              <a:latin typeface="Helvetica Neue"/>
            </a:endParaRPr>
          </a:p>
          <a:p>
            <a:endParaRPr lang="en-GB" dirty="0">
              <a:latin typeface="Helvetica Neue"/>
            </a:endParaRPr>
          </a:p>
          <a:p>
            <a:endParaRPr lang="en-GB" dirty="0">
              <a:latin typeface="Helvetica Neue"/>
            </a:endParaRPr>
          </a:p>
          <a:p>
            <a:endParaRPr lang="en-NG" dirty="0">
              <a:latin typeface="Helvetica Neue"/>
            </a:endParaRPr>
          </a:p>
          <a:p>
            <a:pPr marL="285750" indent="-285750">
              <a:buFont typeface="Courier New" panose="02070309020205020404" pitchFamily="49" charset="0"/>
              <a:buChar char="o"/>
            </a:pPr>
            <a:r>
              <a:rPr lang="en-NG" b="1" dirty="0">
                <a:latin typeface="Helvetica Neue"/>
              </a:rPr>
              <a:t>Data Quality Assurance: </a:t>
            </a:r>
            <a:r>
              <a:rPr lang="en-NG" dirty="0">
                <a:latin typeface="Helvetica Neue"/>
              </a:rPr>
              <a:t>Ensure the accuracy and consistency of non-use code assignments in property records. Implement quality assurance measures to verify that non-use codes are applied correctly and uniformly to maintain data integrity.</a:t>
            </a:r>
          </a:p>
          <a:p>
            <a:endParaRPr lang="en-GB" dirty="0">
              <a:latin typeface="Helvetica Neue"/>
            </a:endParaRPr>
          </a:p>
          <a:p>
            <a:endParaRPr lang="en-GB" dirty="0">
              <a:latin typeface="Helvetica Neue"/>
            </a:endParaRPr>
          </a:p>
          <a:p>
            <a:endParaRPr lang="en-NG" dirty="0">
              <a:latin typeface="Helvetica Neue"/>
            </a:endParaRPr>
          </a:p>
          <a:p>
            <a:pPr marL="285750" indent="-285750">
              <a:buFont typeface="Courier New" panose="02070309020205020404" pitchFamily="49" charset="0"/>
              <a:buChar char="o"/>
            </a:pPr>
            <a:r>
              <a:rPr lang="en-NG" b="1" dirty="0">
                <a:latin typeface="Helvetica Neue"/>
              </a:rPr>
              <a:t>Comparative Analysis: </a:t>
            </a:r>
            <a:r>
              <a:rPr lang="en-NG" dirty="0">
                <a:latin typeface="Helvetica Neue"/>
              </a:rPr>
              <a:t>Compare the distribution of sale amounts and assessed values across non-use code categories to identify any discrepancies or trends. This analysis can help in understanding the relationship between non-use codes and property valuations.</a:t>
            </a:r>
          </a:p>
        </p:txBody>
      </p:sp>
      <p:sp>
        <p:nvSpPr>
          <p:cNvPr id="7" name="TextBox 6">
            <a:extLst>
              <a:ext uri="{FF2B5EF4-FFF2-40B4-BE49-F238E27FC236}">
                <a16:creationId xmlns:a16="http://schemas.microsoft.com/office/drawing/2014/main" id="{97A4F762-3495-043E-BE55-4C524F7BA755}"/>
              </a:ext>
            </a:extLst>
          </p:cNvPr>
          <p:cNvSpPr txBox="1"/>
          <p:nvPr/>
        </p:nvSpPr>
        <p:spPr>
          <a:xfrm>
            <a:off x="9902686" y="6519446"/>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23" name="Audio 22">
            <a:hlinkClick r:id="" action="ppaction://media"/>
            <a:extLst>
              <a:ext uri="{FF2B5EF4-FFF2-40B4-BE49-F238E27FC236}">
                <a16:creationId xmlns:a16="http://schemas.microsoft.com/office/drawing/2014/main" id="{373D0514-22D7-D18A-5CB0-5D3E5AC1A39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6297397"/>
      </p:ext>
    </p:extLst>
  </p:cSld>
  <p:clrMapOvr>
    <a:masterClrMapping/>
  </p:clrMapOvr>
  <mc:AlternateContent xmlns:mc="http://schemas.openxmlformats.org/markup-compatibility/2006">
    <mc:Choice xmlns:p14="http://schemas.microsoft.com/office/powerpoint/2010/main" Requires="p14">
      <p:transition spd="slow" p14:dur="2000" advTm="35407"/>
    </mc:Choice>
    <mc:Fallback>
      <p:transition spd="slow" advTm="35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7344" x="8691563" y="2195513"/>
          <p14:tracePt t="17355" x="8885238" y="2220913"/>
          <p14:tracePt t="17364" x="9053513" y="2247900"/>
          <p14:tracePt t="17375" x="9196388" y="2260600"/>
          <p14:tracePt t="17387" x="9363075" y="2260600"/>
          <p14:tracePt t="17400" x="9518650" y="2260600"/>
          <p14:tracePt t="17403" x="9674225" y="2247900"/>
          <p14:tracePt t="17417" x="9828213" y="2208213"/>
          <p14:tracePt t="17435" x="10190163" y="2092325"/>
          <p14:tracePt t="17451" x="10396538" y="2039938"/>
          <p14:tracePt t="17467" x="10783888" y="1936750"/>
          <p14:tracePt t="17485" x="10914063" y="1911350"/>
          <p14:tracePt t="17487" x="11004550" y="1898650"/>
          <p14:tracePt t="17501" x="11068050" y="1898650"/>
          <p14:tracePt t="17517" x="11107738" y="1898650"/>
          <p14:tracePt t="17519" x="11133138" y="1898650"/>
          <p14:tracePt t="17534" x="11158538" y="1898650"/>
          <p14:tracePt t="17536" x="11171238" y="1898650"/>
          <p14:tracePt t="17587" x="11183938" y="1898650"/>
          <p14:tracePt t="17617" x="11183938" y="1911350"/>
          <p14:tracePt t="17638" x="11183938" y="1936750"/>
          <p14:tracePt t="17649" x="11171238" y="1949450"/>
          <p14:tracePt t="17658" x="11158538" y="1963738"/>
          <p14:tracePt t="17669" x="11145838" y="1989138"/>
          <p14:tracePt t="17684" x="11120438" y="2001838"/>
          <p14:tracePt t="17701" x="11080750" y="2039938"/>
          <p14:tracePt t="17717" x="11055350" y="2054225"/>
          <p14:tracePt t="17720" x="11029950" y="2066925"/>
          <p14:tracePt t="17734" x="11004550" y="2079625"/>
          <p14:tracePt t="17751" x="10990263" y="2105025"/>
          <p14:tracePt t="17753" x="10964863" y="2117725"/>
          <p14:tracePt t="17768" x="10952163" y="2130425"/>
          <p14:tracePt t="17784" x="10914063" y="2157413"/>
          <p14:tracePt t="17801" x="10899775" y="2170113"/>
          <p14:tracePt t="17803" x="10887075" y="2182813"/>
          <p14:tracePt t="17817" x="10874375" y="2195513"/>
          <p14:tracePt t="17834" x="10848975" y="2220913"/>
          <p14:tracePt t="17851" x="10836275" y="2233613"/>
          <p14:tracePt t="17853" x="10823575" y="2247900"/>
          <p14:tracePt t="18221" x="10823575" y="2376488"/>
          <p14:tracePt t="18231" x="10809288" y="2492375"/>
          <p14:tracePt t="18242" x="10809288" y="2595563"/>
          <p14:tracePt t="18257" x="10809288" y="2698750"/>
          <p14:tracePt t="18267" x="10809288" y="2789238"/>
          <p14:tracePt t="18271" x="10809288" y="2879725"/>
          <p14:tracePt t="18284" x="10809288" y="2957513"/>
          <p14:tracePt t="18301" x="10809288" y="3022600"/>
          <p14:tracePt t="18303" x="10809288" y="3060700"/>
          <p14:tracePt t="18318" x="10809288" y="3113088"/>
          <p14:tracePt t="18334" x="10809288" y="3163888"/>
          <p14:tracePt t="18351" x="10809288" y="3189288"/>
          <p14:tracePt t="18354" x="10809288" y="3203575"/>
          <p14:tracePt t="18367" x="10809288" y="3228975"/>
          <p14:tracePt t="18384" x="10809288" y="3267075"/>
          <p14:tracePt t="18401" x="10809288" y="3279775"/>
          <p14:tracePt t="18403" x="10809288" y="3306763"/>
          <p14:tracePt t="18417" x="10809288" y="3319463"/>
          <p14:tracePt t="18434" x="10796588" y="3332163"/>
          <p14:tracePt t="18436" x="10796588" y="3344863"/>
          <p14:tracePt t="18451" x="10796588" y="3357563"/>
          <p14:tracePt t="18453" x="10796588" y="3370263"/>
          <p14:tracePt t="18467" x="10783888" y="3384550"/>
          <p14:tracePt t="18484" x="10771188" y="3397250"/>
          <p14:tracePt t="18486" x="10771188" y="3409950"/>
          <p14:tracePt t="18501" x="10758488" y="3422650"/>
          <p14:tracePt t="18517" x="10720388" y="3460750"/>
          <p14:tracePt t="18534" x="10693400" y="3487738"/>
          <p14:tracePt t="18536" x="10668000" y="3513138"/>
          <p14:tracePt t="18551" x="10642600" y="3538538"/>
          <p14:tracePt t="18567" x="10577513" y="3578225"/>
          <p14:tracePt t="18584" x="10552113" y="3603625"/>
          <p14:tracePt t="18586" x="10526713" y="3616325"/>
          <p14:tracePt t="18601" x="10487025" y="3641725"/>
          <p14:tracePt t="18618" x="10448925" y="3654425"/>
          <p14:tracePt t="18620" x="10421938" y="3668713"/>
          <p14:tracePt t="18634" x="10396538" y="3681413"/>
          <p14:tracePt t="18651" x="10358438" y="3706813"/>
          <p14:tracePt t="18668" x="10345738" y="3706813"/>
          <p14:tracePt t="18670" x="10331450" y="3719513"/>
          <p14:tracePt t="18684" x="10318750" y="3719513"/>
          <p14:tracePt t="18701" x="10280650" y="3744913"/>
          <p14:tracePt t="18717" x="10267950" y="3744913"/>
          <p14:tracePt t="18720" x="10255250" y="3744913"/>
          <p14:tracePt t="18734" x="10242550" y="3757613"/>
          <p14:tracePt t="18752" x="10215563" y="3771900"/>
          <p14:tracePt t="18771" x="10190163" y="3784600"/>
          <p14:tracePt t="18784" x="10177463" y="3784600"/>
          <p14:tracePt t="18802" x="10152063" y="3810000"/>
          <p14:tracePt t="18818" x="10137775" y="3822700"/>
          <p14:tracePt t="18834" x="10099675" y="3848100"/>
          <p14:tracePt t="18851" x="10086975" y="3862388"/>
          <p14:tracePt t="18853" x="10074275" y="3875088"/>
          <p14:tracePt t="18868" x="10047288" y="3875088"/>
          <p14:tracePt t="18884" x="10021888" y="3913188"/>
          <p14:tracePt t="18901" x="10009188" y="3925888"/>
          <p14:tracePt t="18903" x="9996488" y="3938588"/>
          <p14:tracePt t="18917" x="9983788" y="3951288"/>
          <p14:tracePt t="18934" x="9971088" y="3965575"/>
          <p14:tracePt t="19262" x="9893300" y="4016375"/>
          <p14:tracePt t="19274" x="9802813" y="4106863"/>
          <p14:tracePt t="19284" x="9686925" y="4184650"/>
          <p14:tracePt t="19303" x="9505950" y="4300538"/>
          <p14:tracePt t="19317" x="9415463" y="4352925"/>
          <p14:tracePt t="19334" x="9221788" y="4443413"/>
          <p14:tracePt t="19351" x="9131300" y="4481513"/>
          <p14:tracePt t="19367" x="8950325" y="4533900"/>
          <p14:tracePt t="19384" x="8794750" y="4572000"/>
          <p14:tracePt t="19401" x="8743950" y="4597400"/>
          <p14:tracePt t="19404" x="8678863" y="4610100"/>
          <p14:tracePt t="19418" x="8640763" y="4624388"/>
          <p14:tracePt t="19434" x="8575675" y="4637088"/>
          <p14:tracePt t="19451" x="8550275" y="4637088"/>
          <p14:tracePt t="19454" x="8537575" y="4637088"/>
          <p14:tracePt t="19719" x="8382000" y="4713288"/>
          <p14:tracePt t="19729" x="8150225" y="4803775"/>
          <p14:tracePt t="19740" x="7929563" y="4881563"/>
          <p14:tracePt t="19751" x="7735888" y="4946650"/>
          <p14:tracePt t="19768" x="7594600" y="4997450"/>
          <p14:tracePt t="19770" x="7478713" y="5024438"/>
          <p14:tracePt t="19784" x="7348538" y="5037138"/>
          <p14:tracePt t="19801" x="7258050" y="5049838"/>
          <p14:tracePt t="19803" x="7154863" y="5062538"/>
          <p14:tracePt t="19818" x="7077075" y="5062538"/>
          <p14:tracePt t="19834" x="6948488" y="5075238"/>
          <p14:tracePt t="19851" x="6883400" y="5087938"/>
          <p14:tracePt t="19854" x="6832600" y="5087938"/>
          <p14:tracePt t="19868" x="6780213" y="5102225"/>
          <p14:tracePt t="19884" x="6702425" y="5102225"/>
          <p14:tracePt t="19901" x="6677025" y="5102225"/>
          <p14:tracePt t="19904" x="6651625" y="5102225"/>
          <p14:tracePt t="19917" x="6638925" y="5114925"/>
          <p14:tracePt t="19935" x="6599238" y="5114925"/>
          <p14:tracePt t="20251" x="6508750" y="5140325"/>
          <p14:tracePt t="20260" x="6445250" y="5165725"/>
          <p14:tracePt t="20270" x="6380163" y="5178425"/>
          <p14:tracePt t="20284" x="6315075" y="5192713"/>
          <p14:tracePt t="20301" x="6264275" y="5205413"/>
          <p14:tracePt t="20304" x="6224588" y="5218113"/>
          <p14:tracePt t="20318" x="6173788" y="5218113"/>
          <p14:tracePt t="20321" x="6134100" y="5230813"/>
          <p14:tracePt t="20335" x="6096000" y="5230813"/>
          <p14:tracePt t="20352" x="6030913" y="5243513"/>
          <p14:tracePt t="20367" x="5992813" y="5243513"/>
          <p14:tracePt t="20384" x="5940425" y="5243513"/>
          <p14:tracePt t="20401" x="5915025" y="5243513"/>
          <p14:tracePt t="20403" x="5902325" y="5256213"/>
          <p14:tracePt t="20417" x="5876925" y="5256213"/>
          <p14:tracePt t="20435" x="5824538" y="5256213"/>
          <p14:tracePt t="20450" x="5811838" y="5256213"/>
          <p14:tracePt t="20453" x="5786438" y="5256213"/>
          <p14:tracePt t="20467" x="5759450" y="5268913"/>
          <p14:tracePt t="20485" x="5721350" y="5268913"/>
          <p14:tracePt t="20501" x="5695950" y="5268913"/>
          <p14:tracePt t="20518" x="5656263" y="5281613"/>
          <p14:tracePt t="20535" x="5643563" y="5281613"/>
          <p14:tracePt t="20537" x="5630863" y="5281613"/>
          <p14:tracePt t="20553" x="5618163" y="5281613"/>
          <p14:tracePt t="20568" x="5592763" y="5281613"/>
          <p14:tracePt t="20585" x="5580063" y="5281613"/>
          <p14:tracePt t="20852" x="5540375" y="5295900"/>
          <p14:tracePt t="20862" x="5502275" y="5308600"/>
          <p14:tracePt t="20872" x="5462588" y="5321300"/>
          <p14:tracePt t="20884" x="5424488" y="5321300"/>
          <p14:tracePt t="20901" x="5386388" y="5334000"/>
          <p14:tracePt t="20904" x="5346700" y="5334000"/>
          <p14:tracePt t="20918" x="5321300" y="5334000"/>
          <p14:tracePt t="20934" x="5281613" y="5334000"/>
          <p14:tracePt t="20936" x="5243513" y="5334000"/>
          <p14:tracePt t="20951" x="5205413" y="5334000"/>
          <p14:tracePt t="20954" x="5178425" y="5334000"/>
          <p14:tracePt t="20968" x="5140325" y="5334000"/>
          <p14:tracePt t="20985" x="5102225" y="5321300"/>
          <p14:tracePt t="21001" x="5087938" y="5321300"/>
          <p14:tracePt t="21017" x="5049838" y="5321300"/>
          <p14:tracePt t="21034" x="5037138" y="5308600"/>
          <p14:tracePt t="21051" x="5024438" y="5308600"/>
          <p14:tracePt t="21067" x="5011738" y="5308600"/>
          <p14:tracePt t="21097" x="4997450" y="5308600"/>
          <p14:tracePt t="21107" x="4997450" y="5295900"/>
          <p14:tracePt t="21168" x="5011738" y="5281613"/>
          <p14:tracePt t="21178" x="5037138" y="5281613"/>
          <p14:tracePt t="21188" x="5075238" y="5268913"/>
          <p14:tracePt t="21201" x="5140325" y="5268913"/>
          <p14:tracePt t="21217" x="5205413" y="5268913"/>
          <p14:tracePt t="21219" x="5281613" y="5256213"/>
          <p14:tracePt t="21234" x="5346700" y="5256213"/>
          <p14:tracePt t="21251" x="5462588" y="5256213"/>
          <p14:tracePt t="21268" x="5502275" y="5256213"/>
          <p14:tracePt t="21271" x="5553075" y="5256213"/>
          <p14:tracePt t="21284" x="5580063" y="5256213"/>
          <p14:tracePt t="21301" x="5643563" y="5268913"/>
          <p14:tracePt t="21317" x="5670550" y="5268913"/>
          <p14:tracePt t="21319" x="5695950" y="5268913"/>
          <p14:tracePt t="21334" x="5734050" y="5268913"/>
          <p14:tracePt t="21351" x="5786438" y="5268913"/>
          <p14:tracePt t="21368" x="5811838" y="5268913"/>
          <p14:tracePt t="21384" x="5864225" y="5268913"/>
          <p14:tracePt t="21401" x="5902325" y="5256213"/>
          <p14:tracePt t="21417" x="5915025" y="5256213"/>
          <p14:tracePt t="21434" x="5940425" y="5243513"/>
          <p14:tracePt t="21719" x="6186488" y="5114925"/>
          <p14:tracePt t="21728" x="6586538" y="4959350"/>
          <p14:tracePt t="21739" x="6923088" y="4843463"/>
          <p14:tracePt t="21752" x="7142163" y="4791075"/>
          <p14:tracePt t="21767" x="7310438" y="4765675"/>
          <p14:tracePt t="21770" x="7439025" y="4752975"/>
          <p14:tracePt t="21784" x="7529513" y="4752975"/>
          <p14:tracePt t="21801" x="7658100" y="4752975"/>
          <p14:tracePt t="21817" x="7697788" y="4765675"/>
          <p14:tracePt t="21834" x="7788275" y="4778375"/>
          <p14:tracePt t="21851" x="7851775" y="4791075"/>
          <p14:tracePt t="21867" x="7878763" y="4803775"/>
          <p14:tracePt t="21884" x="7916863" y="4818063"/>
          <p14:tracePt t="21901" x="7956550" y="4830763"/>
          <p14:tracePt t="21917" x="7969250" y="4843463"/>
          <p14:tracePt t="21934" x="7994650" y="4856163"/>
          <p14:tracePt t="21952" x="8007350" y="4856163"/>
          <p14:tracePt t="21955" x="8020050" y="4868863"/>
          <p14:tracePt t="21968" x="8032750" y="4868863"/>
          <p14:tracePt t="21985" x="8045450" y="4881563"/>
          <p14:tracePt t="22003" x="8059738" y="4881563"/>
          <p14:tracePt t="22018" x="8059738" y="4894263"/>
          <p14:tracePt t="22034" x="8072438" y="4894263"/>
          <p14:tracePt t="22051" x="8085138" y="4908550"/>
          <p14:tracePt t="22075" x="8097838" y="4908550"/>
          <p14:tracePt t="22106" x="8097838" y="4921250"/>
          <p14:tracePt t="22116" x="8110538" y="4921250"/>
          <p14:tracePt t="22157" x="8123238" y="4921250"/>
          <p14:tracePt t="22177" x="8123238" y="4933950"/>
          <p14:tracePt t="22207" x="8135938" y="4933950"/>
          <p14:tracePt t="22238" x="8135938" y="4946650"/>
          <p14:tracePt t="22249" x="8150225" y="4946650"/>
          <p14:tracePt t="22290" x="8162925" y="4959350"/>
          <p14:tracePt t="22320" x="8175625" y="4959350"/>
          <p14:tracePt t="22330" x="8175625" y="4972050"/>
          <p14:tracePt t="22361" x="8188325" y="4984750"/>
          <p14:tracePt t="22391" x="8201025" y="4997450"/>
          <p14:tracePt t="22433" x="8213725" y="5011738"/>
          <p14:tracePt t="22504" x="8226425" y="5024438"/>
          <p14:tracePt t="23026" x="8253413" y="5024438"/>
          <p14:tracePt t="23037" x="8278813" y="5024438"/>
          <p14:tracePt t="23046" x="8291513" y="5024438"/>
          <p14:tracePt t="23057" x="8316913" y="5024438"/>
          <p14:tracePt t="23068" x="8343900" y="5024438"/>
          <p14:tracePt t="23084" x="8356600" y="5024438"/>
          <p14:tracePt t="23086" x="8369300" y="5024438"/>
          <p14:tracePt t="23101" x="8394700" y="5024438"/>
          <p14:tracePt t="23118" x="8420100" y="5024438"/>
          <p14:tracePt t="23134" x="8434388" y="5024438"/>
          <p14:tracePt t="23137" x="8447088" y="5024438"/>
          <p14:tracePt t="23151" x="8459788" y="5024438"/>
          <p14:tracePt t="23168" x="8472488" y="5024438"/>
          <p14:tracePt t="23170" x="8485188" y="5024438"/>
          <p14:tracePt t="23214" x="8510588" y="5024438"/>
          <p14:tracePt t="23221" x="8523288" y="5024438"/>
          <p14:tracePt t="23239" x="8537575" y="5024438"/>
          <p14:tracePt t="23258" x="8550275" y="5024438"/>
          <p14:tracePt t="23279" x="8562975" y="5024438"/>
          <p14:tracePt t="23299" x="8575675" y="5024438"/>
          <p14:tracePt t="23310" x="8575675" y="5037138"/>
          <p14:tracePt t="23319" x="8588375" y="5037138"/>
          <p14:tracePt t="23351" x="8601075" y="5037138"/>
          <p14:tracePt t="23382" x="8613775" y="5037138"/>
          <p14:tracePt t="23412" x="8628063" y="5037138"/>
          <p14:tracePt t="23452" x="8640763" y="5037138"/>
          <p14:tracePt t="23483" x="8653463" y="5037138"/>
          <p14:tracePt t="23503" x="8666163" y="5037138"/>
          <p14:tracePt t="23523" x="8678863" y="5037138"/>
          <p14:tracePt t="23544" x="8691563" y="5037138"/>
          <p14:tracePt t="23565" x="8691563" y="5049838"/>
          <p14:tracePt t="23575" x="8704263" y="5049838"/>
          <p14:tracePt t="23596" x="8718550" y="5049838"/>
          <p14:tracePt t="23618" x="8731250" y="5049838"/>
          <p14:tracePt t="23636" x="8743950" y="5049838"/>
          <p14:tracePt t="23667" x="8756650" y="5049838"/>
          <p14:tracePt t="23698" x="8769350" y="5049838"/>
          <p14:tracePt t="23759" x="8782050" y="5049838"/>
          <p14:tracePt t="23831" x="8794750" y="5049838"/>
          <p14:tracePt t="23902" x="8807450" y="5049838"/>
          <p14:tracePt t="27636" x="8718550" y="5049838"/>
          <p14:tracePt t="27644" x="8537575" y="5024438"/>
          <p14:tracePt t="27656" x="8316913" y="4997450"/>
          <p14:tracePt t="27667" x="8097838" y="4984750"/>
          <p14:tracePt t="27684" x="7916863" y="4972050"/>
          <p14:tracePt t="27686" x="7735888" y="4959350"/>
          <p14:tracePt t="27701" x="7607300" y="4959350"/>
          <p14:tracePt t="27717" x="7478713" y="4959350"/>
          <p14:tracePt t="27718" x="7348538" y="4946650"/>
          <p14:tracePt t="27733" x="7232650" y="4946650"/>
          <p14:tracePt t="27751" x="7064375" y="4946650"/>
          <p14:tracePt t="27768" x="6961188" y="4946650"/>
          <p14:tracePt t="27784" x="6935788" y="4959350"/>
          <p14:tracePt t="27800" x="6883400" y="4959350"/>
          <p14:tracePt t="27818" x="6870700" y="4972050"/>
          <p14:tracePt t="27839" x="6858000" y="4972050"/>
          <p14:tracePt t="28126" x="6767513" y="4984750"/>
          <p14:tracePt t="28136" x="6651625" y="5011738"/>
          <p14:tracePt t="28146" x="6548438" y="5037138"/>
          <p14:tracePt t="28155" x="6445250" y="5062538"/>
          <p14:tracePt t="28167" x="6315075" y="5102225"/>
          <p14:tracePt t="28184" x="6211888" y="5127625"/>
          <p14:tracePt t="28186" x="6121400" y="5153025"/>
          <p14:tracePt t="28201" x="6030913" y="5165725"/>
          <p14:tracePt t="28217" x="5954713" y="5192713"/>
          <p14:tracePt t="28220" x="5876925" y="5205413"/>
          <p14:tracePt t="28234" x="5824538" y="5218113"/>
          <p14:tracePt t="28236" x="5773738" y="5230813"/>
          <p14:tracePt t="28251" x="5734050" y="5243513"/>
          <p14:tracePt t="28268" x="5670550" y="5256213"/>
          <p14:tracePt t="28284" x="5643563" y="5268913"/>
          <p14:tracePt t="28301" x="5592763" y="5281613"/>
          <p14:tracePt t="28317" x="5565775" y="5295900"/>
          <p14:tracePt t="28319" x="5540375" y="5295900"/>
          <p14:tracePt t="28334" x="5514975" y="5308600"/>
          <p14:tracePt t="28350" x="5489575" y="5321300"/>
          <p14:tracePt t="28367" x="5475288" y="5321300"/>
          <p14:tracePt t="28384" x="5462588" y="5334000"/>
          <p14:tracePt t="28401" x="5449888" y="5334000"/>
          <p14:tracePt t="28421" x="5437188" y="5334000"/>
          <p14:tracePt t="28452" x="5424488" y="5346700"/>
          <p14:tracePt t="28503" x="5411788" y="5346700"/>
          <p14:tracePt t="28718" x="5399088" y="5346700"/>
          <p14:tracePt t="28891" x="5399088" y="5334000"/>
          <p14:tracePt t="28921" x="5411788" y="5334000"/>
          <p14:tracePt t="28957" x="5424488" y="5334000"/>
          <p14:tracePt t="28964" x="5424488" y="5321300"/>
          <p14:tracePt t="28992" x="5437188" y="5321300"/>
          <p14:tracePt t="29022" x="5449888" y="5321300"/>
          <p14:tracePt t="29033" x="5449888" y="5308600"/>
          <p14:tracePt t="29052" x="5462588" y="5308600"/>
          <p14:tracePt t="29083" x="5475288" y="5295900"/>
          <p14:tracePt t="29114" x="5489575" y="5295900"/>
          <p14:tracePt t="29155" x="5502275" y="5281613"/>
          <p14:tracePt t="29176" x="5514975" y="5281613"/>
          <p14:tracePt t="29196" x="5527675" y="5281613"/>
          <p14:tracePt t="29217" x="5527675" y="5268913"/>
          <p14:tracePt t="29227" x="5540375" y="5268913"/>
          <p14:tracePt t="29248" x="5553075" y="5268913"/>
          <p14:tracePt t="29269" x="5565775" y="5268913"/>
          <p14:tracePt t="29278" x="5565775" y="5256213"/>
          <p14:tracePt t="29288" x="5580063" y="5256213"/>
          <p14:tracePt t="29308" x="5592763" y="5256213"/>
          <p14:tracePt t="29329" x="5605463" y="5256213"/>
          <p14:tracePt t="29349" x="5618163" y="5243513"/>
          <p14:tracePt t="29380" x="5630863" y="5243513"/>
          <p14:tracePt t="29401" x="5643563" y="5243513"/>
          <p14:tracePt t="29411" x="5643563" y="5230813"/>
          <p14:tracePt t="29431" x="5656263" y="5230813"/>
          <p14:tracePt t="29451" x="5670550" y="5218113"/>
          <p14:tracePt t="29471" x="5683250" y="5218113"/>
          <p14:tracePt t="29481" x="5695950" y="5205413"/>
          <p14:tracePt t="29491" x="5695950" y="5192713"/>
          <p14:tracePt t="29502" x="5708650" y="5192713"/>
          <p14:tracePt t="29517" x="5721350" y="5178425"/>
          <p14:tracePt t="29534" x="5773738" y="5140325"/>
          <p14:tracePt t="29551" x="5786438" y="5127625"/>
          <p14:tracePt t="29553" x="5811838" y="5102225"/>
          <p14:tracePt t="29567" x="5824538" y="5087938"/>
          <p14:tracePt t="29584" x="5849938" y="5062538"/>
          <p14:tracePt t="29586" x="5876925" y="5037138"/>
          <p14:tracePt t="29601" x="5902325" y="4997450"/>
          <p14:tracePt t="29603" x="5940425" y="4959350"/>
          <p14:tracePt t="29617" x="5967413" y="4894263"/>
          <p14:tracePt t="29634" x="6005513" y="4843463"/>
          <p14:tracePt t="29636" x="6043613" y="4778375"/>
          <p14:tracePt t="29652" x="6083300" y="4727575"/>
          <p14:tracePt t="29667" x="6134100" y="4624388"/>
          <p14:tracePt t="29684" x="6161088" y="4584700"/>
          <p14:tracePt t="29686" x="6173788" y="4559300"/>
          <p14:tracePt t="29701" x="6199188" y="4533900"/>
          <p14:tracePt t="29717" x="6211888" y="4494213"/>
          <p14:tracePt t="29719" x="6224588" y="4468813"/>
          <p14:tracePt t="29734" x="6237288" y="4456113"/>
          <p14:tracePt t="29736" x="6251575" y="4430713"/>
          <p14:tracePt t="29751" x="6264275" y="4416425"/>
          <p14:tracePt t="29767" x="6264275" y="4403725"/>
          <p14:tracePt t="29769" x="6276975" y="4391025"/>
          <p14:tracePt t="29789" x="6289675" y="4378325"/>
          <p14:tracePt t="29801" x="6289675" y="4365625"/>
          <p14:tracePt t="29818" x="6302375" y="4340225"/>
          <p14:tracePt t="29834" x="6315075" y="4325938"/>
          <p14:tracePt t="29851" x="6327775" y="4300538"/>
          <p14:tracePt t="29868" x="6342063" y="4287838"/>
          <p14:tracePt t="29884" x="6342063" y="4275138"/>
          <p14:tracePt t="29901" x="6354763" y="4262438"/>
          <p14:tracePt t="30155" x="6457950" y="3862388"/>
          <p14:tracePt t="30172" x="6716713" y="3035300"/>
          <p14:tracePt t="30175" x="6999288" y="2195513"/>
          <p14:tracePt t="30185" x="7283450" y="1433513"/>
          <p14:tracePt t="30196" x="7542213" y="774700"/>
          <p14:tracePt t="30206" x="7800975" y="141288"/>
          <p14:tracePt t="31301" x="8782050" y="38100"/>
          <p14:tracePt t="31317" x="8794750" y="52388"/>
          <p14:tracePt t="31319" x="8794750" y="77788"/>
          <p14:tracePt t="31334" x="8794750" y="90488"/>
          <p14:tracePt t="31351" x="8794750" y="115888"/>
          <p14:tracePt t="31371" x="8807450" y="128588"/>
          <p14:tracePt t="31384" x="8807450" y="141288"/>
          <p14:tracePt t="31401" x="8807450" y="155575"/>
          <p14:tracePt t="31439" x="8807450" y="168275"/>
          <p14:tracePt t="31470" x="8807450" y="155575"/>
          <p14:tracePt t="31481" x="8794750" y="103188"/>
          <p14:tracePt t="31491" x="8782050" y="1270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F9C9-6E25-B514-8AAF-D5B6E4FA4D49}"/>
              </a:ext>
            </a:extLst>
          </p:cNvPr>
          <p:cNvSpPr>
            <a:spLocks noGrp="1"/>
          </p:cNvSpPr>
          <p:nvPr>
            <p:ph type="title"/>
          </p:nvPr>
        </p:nvSpPr>
        <p:spPr>
          <a:xfrm>
            <a:off x="0" y="160080"/>
            <a:ext cx="12192000" cy="836207"/>
          </a:xfrm>
        </p:spPr>
        <p:txBody>
          <a:bodyPr>
            <a:noAutofit/>
          </a:bodyPr>
          <a:lstStyle/>
          <a:p>
            <a:r>
              <a:rPr lang="en-GB" sz="1800" b="1" dirty="0">
                <a:solidFill>
                  <a:srgbClr val="000000"/>
                </a:solidFill>
                <a:latin typeface="Comic Sans MS" panose="030F0702030302020204" pitchFamily="66" charset="0"/>
              </a:rPr>
              <a:t>6</a:t>
            </a:r>
            <a:r>
              <a:rPr lang="en-GB" sz="1800" b="1" i="0" dirty="0">
                <a:solidFill>
                  <a:srgbClr val="000000"/>
                </a:solidFill>
                <a:effectLst/>
                <a:latin typeface="Comic Sans MS" panose="030F0702030302020204" pitchFamily="66" charset="0"/>
              </a:rPr>
              <a:t> </a:t>
            </a:r>
            <a:r>
              <a:rPr lang="en-GB" sz="1800" b="0" i="0" dirty="0">
                <a:solidFill>
                  <a:srgbClr val="000000"/>
                </a:solidFill>
                <a:effectLst/>
                <a:latin typeface="Comic Sans MS" panose="030F0702030302020204" pitchFamily="66" charset="0"/>
              </a:rPr>
              <a:t>Assessor and OPM Remarks </a:t>
            </a:r>
            <a:r>
              <a:rPr lang="en-GB" sz="1800" b="0" i="0" dirty="0" err="1">
                <a:solidFill>
                  <a:srgbClr val="000000"/>
                </a:solidFill>
                <a:effectLst/>
                <a:latin typeface="Comic Sans MS" panose="030F0702030302020204" pitchFamily="66" charset="0"/>
              </a:rPr>
              <a:t>Analyze</a:t>
            </a:r>
            <a:r>
              <a:rPr lang="en-GB" sz="1800" b="0" i="0" dirty="0">
                <a:solidFill>
                  <a:srgbClr val="000000"/>
                </a:solidFill>
                <a:effectLst/>
                <a:latin typeface="Comic Sans MS" panose="030F0702030302020204" pitchFamily="66" charset="0"/>
              </a:rPr>
              <a:t> remarks provided by assessors and the Office of Policy and Management (OPM) to identify factors influencing assessment decisions and potential areas for improvement.</a:t>
            </a:r>
            <a:br>
              <a:rPr lang="en-GB" sz="1800" b="0" i="0" dirty="0">
                <a:solidFill>
                  <a:srgbClr val="000000"/>
                </a:solidFill>
                <a:effectLst/>
                <a:latin typeface="Comic Sans MS" panose="030F0702030302020204" pitchFamily="66" charset="0"/>
              </a:rPr>
            </a:br>
            <a:endParaRPr lang="en-NG" sz="1800" dirty="0">
              <a:latin typeface="Comic Sans MS" panose="030F0702030302020204" pitchFamily="66" charset="0"/>
            </a:endParaRPr>
          </a:p>
        </p:txBody>
      </p:sp>
      <p:pic>
        <p:nvPicPr>
          <p:cNvPr id="11266" name="Picture 2">
            <a:extLst>
              <a:ext uri="{FF2B5EF4-FFF2-40B4-BE49-F238E27FC236}">
                <a16:creationId xmlns:a16="http://schemas.microsoft.com/office/drawing/2014/main" id="{EB76C691-8FB4-C258-F039-808D3F05DF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3748"/>
            <a:ext cx="5700215" cy="4466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8544F0-4EEE-8C44-0035-569649150C36}"/>
              </a:ext>
            </a:extLst>
          </p:cNvPr>
          <p:cNvSpPr txBox="1"/>
          <p:nvPr/>
        </p:nvSpPr>
        <p:spPr>
          <a:xfrm>
            <a:off x="5891284" y="1443841"/>
            <a:ext cx="6141492" cy="3970318"/>
          </a:xfrm>
          <a:prstGeom prst="rect">
            <a:avLst/>
          </a:prstGeom>
          <a:noFill/>
        </p:spPr>
        <p:txBody>
          <a:bodyPr wrap="square">
            <a:spAutoFit/>
          </a:bodyPr>
          <a:lstStyle/>
          <a:p>
            <a:pPr marL="285750" indent="-285750">
              <a:buFont typeface="Courier New" panose="02070309020205020404" pitchFamily="49" charset="0"/>
              <a:buChar char="o"/>
            </a:pPr>
            <a:r>
              <a:rPr lang="en-NG" dirty="0">
                <a:latin typeface="Helvetica Neue"/>
              </a:rPr>
              <a:t>The chart presents the top 10 OPM (Office of Property Management) remarks and other categories along with the frequency of each remark. These remarks represent specific conditions or characteristics related to properties, such as "NO MLS," "ESTATE SALE," "NEW CONSTRUCTION," "SHORT SALE PER MLS," and others. </a:t>
            </a:r>
            <a:endParaRPr lang="en-GB" dirty="0">
              <a:latin typeface="Helvetica Neue"/>
            </a:endParaRPr>
          </a:p>
          <a:p>
            <a:endParaRPr lang="en-GB" dirty="0">
              <a:latin typeface="Helvetica Neue"/>
            </a:endParaRPr>
          </a:p>
          <a:p>
            <a:endParaRPr lang="en-GB" dirty="0">
              <a:latin typeface="Helvetica Neue"/>
            </a:endParaRPr>
          </a:p>
          <a:p>
            <a:pPr marL="285750" indent="-285750">
              <a:buFont typeface="Courier New" panose="02070309020205020404" pitchFamily="49" charset="0"/>
              <a:buChar char="o"/>
            </a:pPr>
            <a:r>
              <a:rPr lang="en-NG" dirty="0">
                <a:latin typeface="Helvetica Neue"/>
              </a:rPr>
              <a:t>The data provides information on the prevalence of these remarks in property management records, indicating the various types of property transactions, statuses, or conditions associated with the properties mentioned in the dataset.</a:t>
            </a:r>
          </a:p>
        </p:txBody>
      </p:sp>
      <p:sp>
        <p:nvSpPr>
          <p:cNvPr id="5" name="TextBox 4">
            <a:extLst>
              <a:ext uri="{FF2B5EF4-FFF2-40B4-BE49-F238E27FC236}">
                <a16:creationId xmlns:a16="http://schemas.microsoft.com/office/drawing/2014/main" id="{1A0FEDE7-044F-5613-04F0-68571090D76E}"/>
              </a:ext>
            </a:extLst>
          </p:cNvPr>
          <p:cNvSpPr txBox="1"/>
          <p:nvPr/>
        </p:nvSpPr>
        <p:spPr>
          <a:xfrm>
            <a:off x="9743462" y="6519446"/>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28" name="Audio 27">
            <a:hlinkClick r:id="" action="ppaction://media"/>
            <a:extLst>
              <a:ext uri="{FF2B5EF4-FFF2-40B4-BE49-F238E27FC236}">
                <a16:creationId xmlns:a16="http://schemas.microsoft.com/office/drawing/2014/main" id="{65061FE1-1ABB-E426-12CF-376386D2028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28738481"/>
      </p:ext>
    </p:extLst>
  </p:cSld>
  <p:clrMapOvr>
    <a:masterClrMapping/>
  </p:clrMapOvr>
  <mc:AlternateContent xmlns:mc="http://schemas.openxmlformats.org/markup-compatibility/2006">
    <mc:Choice xmlns:p14="http://schemas.microsoft.com/office/powerpoint/2010/main" Requires="p14">
      <p:transition spd="slow" p14:dur="2000" advTm="44542"/>
    </mc:Choice>
    <mc:Fallback>
      <p:transition spd="slow" advTm="44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12546" x="8032750" y="38100"/>
          <p14:tracePt t="12556" x="8059738" y="141288"/>
          <p14:tracePt t="12565" x="8072438" y="246063"/>
          <p14:tracePt t="12576" x="8097838" y="336550"/>
          <p14:tracePt t="12587" x="8110538" y="439738"/>
          <p14:tracePt t="12602" x="8110538" y="542925"/>
          <p14:tracePt t="12607" x="8110538" y="633413"/>
          <p14:tracePt t="12618" x="8085138" y="736600"/>
          <p14:tracePt t="12635" x="8059738" y="852488"/>
          <p14:tracePt t="12637" x="8007350" y="968375"/>
          <p14:tracePt t="12652" x="7956550" y="1098550"/>
          <p14:tracePt t="12668" x="7813675" y="1317625"/>
          <p14:tracePt t="12685" x="7710488" y="1433513"/>
          <p14:tracePt t="12687" x="7567613" y="1562100"/>
          <p14:tracePt t="12702" x="7388225" y="1717675"/>
          <p14:tracePt t="12719" x="7219950" y="1846263"/>
          <p14:tracePt t="12721" x="7026275" y="1963738"/>
          <p14:tracePt t="12735" x="6832600" y="2079625"/>
          <p14:tracePt t="12752" x="6548438" y="2233613"/>
          <p14:tracePt t="12769" x="6367463" y="2338388"/>
          <p14:tracePt t="12785" x="6302375" y="2363788"/>
          <p14:tracePt t="12801" x="6173788" y="2441575"/>
          <p14:tracePt t="12818" x="6108700" y="2466975"/>
          <p14:tracePt t="12821" x="6043613" y="2505075"/>
          <p14:tracePt t="12835" x="5980113" y="2532063"/>
          <p14:tracePt t="12851" x="5876925" y="2582863"/>
          <p14:tracePt t="12869" x="5849938" y="2595563"/>
          <p14:tracePt t="15636" x="5746750" y="2595563"/>
          <p14:tracePt t="15645" x="5618163" y="2608263"/>
          <p14:tracePt t="15657" x="5437188" y="2622550"/>
          <p14:tracePt t="15669" x="5205413" y="2647950"/>
          <p14:tracePt t="15685" x="4868863" y="2673350"/>
          <p14:tracePt t="15687" x="4403725" y="2711450"/>
          <p14:tracePt t="15702" x="3938588" y="2738438"/>
          <p14:tracePt t="15718" x="3332163" y="2776538"/>
          <p14:tracePt t="15735" x="3086100" y="2801938"/>
          <p14:tracePt t="15737" x="2892425" y="2816225"/>
          <p14:tracePt t="15752" x="2751138" y="2828925"/>
          <p14:tracePt t="15769" x="2517775" y="2854325"/>
          <p14:tracePt t="15786" x="2427288" y="2854325"/>
          <p14:tracePt t="15789" x="2363788" y="2867025"/>
          <p14:tracePt t="15802" x="2324100" y="2867025"/>
          <p14:tracePt t="15819" x="2286000" y="2867025"/>
          <p14:tracePt t="15822" x="2260600" y="2867025"/>
          <p14:tracePt t="15835" x="2233613" y="2867025"/>
          <p14:tracePt t="15852" x="2195513" y="2867025"/>
          <p14:tracePt t="15868" x="2182813" y="2867025"/>
          <p14:tracePt t="15871" x="2170113" y="2867025"/>
          <p14:tracePt t="15890" x="2157413" y="2867025"/>
          <p14:tracePt t="15901" x="2144713" y="2867025"/>
          <p14:tracePt t="15918" x="2130425" y="2867025"/>
          <p14:tracePt t="15921" x="2117725" y="2854325"/>
          <p14:tracePt t="15935" x="2092325" y="2854325"/>
          <p14:tracePt t="15952" x="2079625" y="2841625"/>
          <p14:tracePt t="15955" x="2054225" y="2841625"/>
          <p14:tracePt t="15968" x="2027238" y="2828925"/>
          <p14:tracePt t="15985" x="1976438" y="2801938"/>
          <p14:tracePt t="16001" x="1949450" y="2789238"/>
          <p14:tracePt t="16004" x="1924050" y="2789238"/>
          <p14:tracePt t="17544" x="2170113" y="2738438"/>
          <p14:tracePt t="17555" x="2532063" y="2686050"/>
          <p14:tracePt t="17564" x="2879725" y="2635250"/>
          <p14:tracePt t="17575" x="3176588" y="2608263"/>
          <p14:tracePt t="17590" x="3435350" y="2582863"/>
          <p14:tracePt t="17603" x="3694113" y="2570163"/>
          <p14:tracePt t="17604" x="3913188" y="2544763"/>
          <p14:tracePt t="17618" x="4119563" y="2544763"/>
          <p14:tracePt t="17635" x="4300538" y="2532063"/>
          <p14:tracePt t="17638" x="4494213" y="2532063"/>
          <p14:tracePt t="17652" x="4662488" y="2532063"/>
          <p14:tracePt t="17654" x="4818063" y="2532063"/>
          <p14:tracePt t="17668" x="4946650" y="2532063"/>
          <p14:tracePt t="17685" x="5049838" y="2532063"/>
          <p14:tracePt t="17687" x="5127625" y="2532063"/>
          <p14:tracePt t="17702" x="5205413" y="2544763"/>
          <p14:tracePt t="17705" x="5268913" y="2544763"/>
          <p14:tracePt t="17718" x="5321300" y="2557463"/>
          <p14:tracePt t="17735" x="5359400" y="2557463"/>
          <p14:tracePt t="17737" x="5386388" y="2557463"/>
          <p14:tracePt t="17752" x="5411788" y="2570163"/>
          <p14:tracePt t="17768" x="5449888" y="2570163"/>
          <p14:tracePt t="17785" x="5462588" y="2570163"/>
          <p14:tracePt t="17787" x="5489575" y="2570163"/>
          <p14:tracePt t="17802" x="5502275" y="2582863"/>
          <p14:tracePt t="17818" x="5514975" y="2582863"/>
          <p14:tracePt t="17835" x="5527675" y="2582863"/>
          <p14:tracePt t="17858" x="5540375" y="2582863"/>
          <p14:tracePt t="17879" x="5553075" y="2582863"/>
          <p14:tracePt t="17920" x="5565775" y="2582863"/>
          <p14:tracePt t="17992" x="5580063" y="2582863"/>
          <p14:tracePt t="18023" x="5580063" y="2595563"/>
          <p14:tracePt t="18175" x="5580063" y="2608263"/>
          <p14:tracePt t="18257" x="5592763" y="2608263"/>
          <p14:tracePt t="18277" x="5592763" y="2622550"/>
          <p14:tracePt t="18287" x="5605463" y="2622550"/>
          <p14:tracePt t="18308" x="5618163" y="2635250"/>
          <p14:tracePt t="18321" x="5630863" y="2635250"/>
          <p14:tracePt t="18329" x="5643563" y="2647950"/>
          <p14:tracePt t="18338" x="5656263" y="2647950"/>
          <p14:tracePt t="18352" x="5670550" y="2660650"/>
          <p14:tracePt t="18369" x="5683250" y="2673350"/>
          <p14:tracePt t="18371" x="5695950" y="2673350"/>
          <p14:tracePt t="18385" x="5708650" y="2673350"/>
          <p14:tracePt t="18402" x="5746750" y="2686050"/>
          <p14:tracePt t="18419" x="5786438" y="2698750"/>
          <p14:tracePt t="18435" x="5799138" y="2698750"/>
          <p14:tracePt t="18452" x="5837238" y="2711450"/>
          <p14:tracePt t="18469" x="5849938" y="2711450"/>
          <p14:tracePt t="18472" x="5864225" y="2725738"/>
          <p14:tracePt t="18485" x="5876925" y="2725738"/>
          <p14:tracePt t="18502" x="5902325" y="2738438"/>
          <p14:tracePt t="18505" x="5915025" y="2738438"/>
          <p14:tracePt t="18518" x="5940425" y="2738438"/>
          <p14:tracePt t="18521" x="5954713" y="2738438"/>
          <p14:tracePt t="18535" x="5967413" y="2751138"/>
          <p14:tracePt t="18552" x="5992813" y="2751138"/>
          <p14:tracePt t="18554" x="6018213" y="2751138"/>
          <p14:tracePt t="18568" x="6043613" y="2763838"/>
          <p14:tracePt t="18585" x="6096000" y="2763838"/>
          <p14:tracePt t="18602" x="6108700" y="2776538"/>
          <p14:tracePt t="18604" x="6121400" y="2776538"/>
          <p14:tracePt t="18618" x="6134100" y="2789238"/>
          <p14:tracePt t="18635" x="6161088" y="2789238"/>
          <p14:tracePt t="18652" x="6173788" y="2789238"/>
          <p14:tracePt t="18655" x="6186488" y="2801938"/>
          <p14:tracePt t="18971" x="6264275" y="2738438"/>
          <p14:tracePt t="18980" x="6342063" y="2686050"/>
          <p14:tracePt t="18992" x="6405563" y="2647950"/>
          <p14:tracePt t="19003" x="6457950" y="2622550"/>
          <p14:tracePt t="19019" x="6483350" y="2595563"/>
          <p14:tracePt t="19023" x="6508750" y="2582863"/>
          <p14:tracePt t="19035" x="6535738" y="2570163"/>
          <p14:tracePt t="19053" x="6561138" y="2557463"/>
          <p14:tracePt t="19068" x="6573838" y="2544763"/>
          <p14:tracePt t="19085" x="6586538" y="2544763"/>
          <p14:tracePt t="19104" x="6586538" y="2532063"/>
          <p14:tracePt t="19118" x="6599238" y="2532063"/>
          <p14:tracePt t="19144" x="6611938" y="2532063"/>
          <p14:tracePt t="19175" x="6611938" y="2517775"/>
          <p14:tracePt t="19206" x="6626225" y="2517775"/>
          <p14:tracePt t="19287" x="6638925" y="2517775"/>
          <p14:tracePt t="19430" x="6638925" y="2505075"/>
          <p14:tracePt t="19686" x="6638925" y="2492375"/>
          <p14:tracePt t="19902" x="6638925" y="2479675"/>
          <p14:tracePt t="19922" x="6651625" y="2479675"/>
          <p14:tracePt t="19972" x="6651625" y="2466975"/>
          <p14:tracePt t="19992" x="6664325" y="2466975"/>
          <p14:tracePt t="20043" x="6664325" y="2454275"/>
          <p14:tracePt t="20084" x="6677025" y="2454275"/>
          <p14:tracePt t="20114" x="6677025" y="2441575"/>
          <p14:tracePt t="20237" x="6677025" y="2427288"/>
          <p14:tracePt t="20277" x="6689725" y="2427288"/>
          <p14:tracePt t="20307" x="6689725" y="2414588"/>
          <p14:tracePt t="20348" x="6702425" y="2414588"/>
          <p14:tracePt t="20379" x="6702425" y="2401888"/>
          <p14:tracePt t="20420" x="6716713" y="2401888"/>
          <p14:tracePt t="20562" x="6716713" y="2389188"/>
          <p14:tracePt t="20644" x="6702425" y="2389188"/>
          <p14:tracePt t="20654" x="6664325" y="2401888"/>
          <p14:tracePt t="20664" x="6599238" y="2414588"/>
          <p14:tracePt t="20674" x="6470650" y="2466975"/>
          <p14:tracePt t="20685" x="6264275" y="2517775"/>
          <p14:tracePt t="20703" x="5992813" y="2595563"/>
          <p14:tracePt t="20706" x="5721350" y="2673350"/>
          <p14:tracePt t="20718" x="5475288" y="2751138"/>
          <p14:tracePt t="20735" x="5165725" y="2828925"/>
          <p14:tracePt t="20752" x="5062538" y="2867025"/>
          <p14:tracePt t="20754" x="4972050" y="2892425"/>
          <p14:tracePt t="20768" x="4908550" y="2906713"/>
          <p14:tracePt t="20785" x="4856163" y="2919413"/>
          <p14:tracePt t="20787" x="4818063" y="2932113"/>
          <p14:tracePt t="20802" x="4791075" y="2944813"/>
          <p14:tracePt t="20818" x="4752975" y="2957513"/>
          <p14:tracePt t="20835" x="4740275" y="2957513"/>
          <p14:tracePt t="20837" x="4727575" y="2957513"/>
          <p14:tracePt t="20851" x="4727575" y="2970213"/>
          <p14:tracePt t="20868" x="4713288" y="2970213"/>
          <p14:tracePt t="20888" x="4700588" y="2970213"/>
          <p14:tracePt t="20940" x="4687888" y="2970213"/>
          <p14:tracePt t="20992" x="4713288" y="2957513"/>
          <p14:tracePt t="21004" x="4778375" y="2919413"/>
          <p14:tracePt t="21013" x="4946650" y="2854325"/>
          <p14:tracePt t="21020" x="5308600" y="2725738"/>
          <p14:tracePt t="21035" x="5849938" y="2557463"/>
          <p14:tracePt t="21053" x="6508750" y="2414588"/>
          <p14:tracePt t="21069" x="6664325" y="2389188"/>
          <p14:tracePt t="21072" x="6792913" y="2363788"/>
          <p14:tracePt t="21085" x="6935788" y="2351088"/>
          <p14:tracePt t="21103" x="7219950" y="2338388"/>
          <p14:tracePt t="21119" x="7361238" y="2338388"/>
          <p14:tracePt t="21135" x="7567613" y="2363788"/>
          <p14:tracePt t="21153" x="7710488" y="2376488"/>
          <p14:tracePt t="21168" x="7761288" y="2376488"/>
          <p14:tracePt t="21185" x="7851775" y="2376488"/>
          <p14:tracePt t="21202" x="7904163" y="2376488"/>
          <p14:tracePt t="21206" x="7942263" y="2389188"/>
          <p14:tracePt t="21218" x="7981950" y="2389188"/>
          <p14:tracePt t="21235" x="8020050" y="2389188"/>
          <p14:tracePt t="21237" x="8045450" y="2401888"/>
          <p14:tracePt t="21252" x="8085138" y="2401888"/>
          <p14:tracePt t="21254" x="8110538" y="2414588"/>
          <p14:tracePt t="21268" x="8135938" y="2414588"/>
          <p14:tracePt t="21285" x="8175625" y="2427288"/>
          <p14:tracePt t="21542" x="8240713" y="2363788"/>
          <p14:tracePt t="21553" x="8316913" y="2311400"/>
          <p14:tracePt t="21563" x="8369300" y="2260600"/>
          <p14:tracePt t="21572" x="8407400" y="2233613"/>
          <p14:tracePt t="21587" x="8434388" y="2208213"/>
          <p14:tracePt t="21603" x="8472488" y="2182813"/>
          <p14:tracePt t="21619" x="8497888" y="2182813"/>
          <p14:tracePt t="21635" x="8510588" y="2170113"/>
          <p14:tracePt t="21653" x="8523288" y="2157413"/>
          <p14:tracePt t="21669" x="8537575" y="2157413"/>
          <p14:tracePt t="21685" x="8550275" y="2157413"/>
          <p14:tracePt t="21714" x="8562975" y="2157413"/>
          <p14:tracePt t="21745" x="8562975" y="2144713"/>
          <p14:tracePt t="21755" x="8575675" y="2144713"/>
          <p14:tracePt t="21827" x="8588375" y="2144713"/>
          <p14:tracePt t="21887" x="8601075" y="2144713"/>
          <p14:tracePt t="21908" x="8613775" y="2144713"/>
          <p14:tracePt t="21938" x="8628063" y="2144713"/>
          <p14:tracePt t="21948" x="8640763" y="2144713"/>
          <p14:tracePt t="21958" x="8653463" y="2144713"/>
          <p14:tracePt t="21970" x="8666163" y="2144713"/>
          <p14:tracePt t="21985" x="8678863" y="2144713"/>
          <p14:tracePt t="22002" x="8731250" y="2144713"/>
          <p14:tracePt t="22019" x="8756650" y="2144713"/>
          <p14:tracePt t="22021" x="8782050" y="2144713"/>
          <p14:tracePt t="22035" x="8807450" y="2144713"/>
          <p14:tracePt t="22052" x="8859838" y="2144713"/>
          <p14:tracePt t="22068" x="8885238" y="2157413"/>
          <p14:tracePt t="22071" x="8924925" y="2157413"/>
          <p14:tracePt t="22085" x="8950325" y="2157413"/>
          <p14:tracePt t="22102" x="8988425" y="2170113"/>
          <p14:tracePt t="22104" x="9015413" y="2182813"/>
          <p14:tracePt t="22119" x="9040813" y="2182813"/>
          <p14:tracePt t="22121" x="9078913" y="2195513"/>
          <p14:tracePt t="22135" x="9105900" y="2208213"/>
          <p14:tracePt t="22152" x="9156700" y="2220913"/>
          <p14:tracePt t="22168" x="9169400" y="2233613"/>
          <p14:tracePt t="22185" x="9209088" y="2260600"/>
          <p14:tracePt t="22202" x="9221788" y="2260600"/>
          <p14:tracePt t="22204" x="9247188" y="2273300"/>
          <p14:tracePt t="22219" x="9259888" y="2286000"/>
          <p14:tracePt t="22235" x="9285288" y="2298700"/>
          <p14:tracePt t="22251" x="9285288" y="2311400"/>
          <p14:tracePt t="22254" x="9299575" y="2324100"/>
          <p14:tracePt t="22274" x="9312275" y="2338388"/>
          <p14:tracePt t="22286" x="9324975" y="2351088"/>
          <p14:tracePt t="22302" x="9324975" y="2363788"/>
          <p14:tracePt t="22318" x="9337675" y="2389188"/>
          <p14:tracePt t="22335" x="9337675" y="2414588"/>
          <p14:tracePt t="22352" x="9337675" y="2427288"/>
          <p14:tracePt t="22368" x="9337675" y="2466975"/>
          <p14:tracePt t="22385" x="9337675" y="2479675"/>
          <p14:tracePt t="22387" x="9324975" y="2505075"/>
          <p14:tracePt t="22401" x="9324975" y="2517775"/>
          <p14:tracePt t="22418" x="9312275" y="2557463"/>
          <p14:tracePt t="22435" x="9299575" y="2570163"/>
          <p14:tracePt t="22451" x="9285288" y="2595563"/>
          <p14:tracePt t="22469" x="9272588" y="2608263"/>
          <p14:tracePt t="22471" x="9259888" y="2622550"/>
          <p14:tracePt t="22485" x="9247188" y="2647950"/>
          <p14:tracePt t="22501" x="9234488" y="2673350"/>
          <p14:tracePt t="22519" x="9209088" y="2698750"/>
          <p14:tracePt t="22535" x="9196388" y="2711450"/>
          <p14:tracePt t="22552" x="9169400" y="2738438"/>
          <p14:tracePt t="22569" x="9144000" y="2751138"/>
          <p14:tracePt t="22571" x="9118600" y="2763838"/>
          <p14:tracePt t="22585" x="9091613" y="2776538"/>
          <p14:tracePt t="22603" x="9028113" y="2801938"/>
          <p14:tracePt t="22619" x="9002713" y="2816225"/>
          <p14:tracePt t="22622" x="8963025" y="2828925"/>
          <p14:tracePt t="22635" x="8924925" y="2841625"/>
          <p14:tracePt t="22652" x="8885238" y="2841625"/>
          <p14:tracePt t="22654" x="8847138" y="2854325"/>
          <p14:tracePt t="22669" x="8807450" y="2854325"/>
          <p14:tracePt t="22685" x="8743950" y="2854325"/>
          <p14:tracePt t="22702" x="8691563" y="2854325"/>
          <p14:tracePt t="22718" x="8678863" y="2854325"/>
          <p14:tracePt t="22735" x="8640763" y="2854325"/>
          <p14:tracePt t="22752" x="8628063" y="2854325"/>
          <p14:tracePt t="22754" x="8613775" y="2854325"/>
          <p14:tracePt t="22775" x="8601075" y="2854325"/>
          <p14:tracePt t="22786" x="8588375" y="2854325"/>
          <p14:tracePt t="22805" x="8575675" y="2854325"/>
          <p14:tracePt t="22818" x="8575675" y="2841625"/>
          <p14:tracePt t="22835" x="8562975" y="2841625"/>
          <p14:tracePt t="22857" x="8550275" y="2841625"/>
          <p14:tracePt t="22887" x="8537575" y="2841625"/>
          <p14:tracePt t="22938" x="8523288" y="2841625"/>
          <p14:tracePt t="22948" x="8523288" y="2828925"/>
          <p14:tracePt t="22989" x="8523288" y="2816225"/>
          <p14:tracePt t="22998" x="8523288" y="2801938"/>
          <p14:tracePt t="23011" x="8523288" y="2789238"/>
          <p14:tracePt t="23019" x="8523288" y="2776538"/>
          <p14:tracePt t="23035" x="8523288" y="2763838"/>
          <p14:tracePt t="23052" x="8537575" y="2751138"/>
          <p14:tracePt t="23054" x="8550275" y="2725738"/>
          <p14:tracePt t="23068" x="8562975" y="2711450"/>
          <p14:tracePt t="23070" x="8575675" y="2686050"/>
          <p14:tracePt t="23085" x="8588375" y="2660650"/>
          <p14:tracePt t="23102" x="8601075" y="2635250"/>
          <p14:tracePt t="23105" x="8613775" y="2622550"/>
          <p14:tracePt t="23118" x="8640763" y="2595563"/>
          <p14:tracePt t="23135" x="8678863" y="2557463"/>
          <p14:tracePt t="23152" x="8691563" y="2544763"/>
          <p14:tracePt t="23153" x="8704263" y="2517775"/>
          <p14:tracePt t="23168" x="8731250" y="2505075"/>
          <p14:tracePt t="23185" x="8769350" y="2479675"/>
          <p14:tracePt t="23202" x="8794750" y="2454275"/>
          <p14:tracePt t="23218" x="8807450" y="2441575"/>
          <p14:tracePt t="23235" x="8847138" y="2427288"/>
          <p14:tracePt t="23252" x="8859838" y="2414588"/>
          <p14:tracePt t="23254" x="8872538" y="2401888"/>
          <p14:tracePt t="23268" x="8885238" y="2401888"/>
          <p14:tracePt t="23285" x="8897938" y="2389188"/>
          <p14:tracePt t="23287" x="8912225" y="2389188"/>
          <p14:tracePt t="23302" x="8937625" y="2376488"/>
          <p14:tracePt t="23318" x="8975725" y="2363788"/>
          <p14:tracePt t="23335" x="9002713" y="2363788"/>
          <p14:tracePt t="23337" x="9028113" y="2351088"/>
          <p14:tracePt t="23352" x="9053513" y="2351088"/>
          <p14:tracePt t="23368" x="9131300" y="2338388"/>
          <p14:tracePt t="23385" x="9169400" y="2338388"/>
          <p14:tracePt t="23387" x="9209088" y="2338388"/>
          <p14:tracePt t="23402" x="9247188" y="2338388"/>
          <p14:tracePt t="23418" x="9312275" y="2338388"/>
          <p14:tracePt t="23435" x="9350375" y="2338388"/>
          <p14:tracePt t="23437" x="9375775" y="2338388"/>
          <p14:tracePt t="23451" x="9415463" y="2351088"/>
          <p14:tracePt t="23468" x="9440863" y="2351088"/>
          <p14:tracePt t="23470" x="9466263" y="2351088"/>
          <p14:tracePt t="23485" x="9493250" y="2363788"/>
          <p14:tracePt t="23501" x="9544050" y="2363788"/>
          <p14:tracePt t="23519" x="9556750" y="2376488"/>
          <p14:tracePt t="23521" x="9583738" y="2376488"/>
          <p14:tracePt t="23535" x="9609138" y="2376488"/>
          <p14:tracePt t="23551" x="9647238" y="2401888"/>
          <p14:tracePt t="23568" x="9659938" y="2401888"/>
          <p14:tracePt t="23570" x="9674225" y="2414588"/>
          <p14:tracePt t="23585" x="9686925" y="2414588"/>
          <p14:tracePt t="23602" x="9699625" y="2427288"/>
          <p14:tracePt t="23604" x="9725025" y="2427288"/>
          <p14:tracePt t="23618" x="9737725" y="2441575"/>
          <p14:tracePt t="23621" x="9750425" y="2454275"/>
          <p14:tracePt t="23635" x="9777413" y="2454275"/>
          <p14:tracePt t="23652" x="9790113" y="2466975"/>
          <p14:tracePt t="23654" x="9802813" y="2466975"/>
          <p14:tracePt t="23668" x="9815513" y="2479675"/>
          <p14:tracePt t="23685" x="9853613" y="2492375"/>
          <p14:tracePt t="23703" x="9867900" y="2505075"/>
          <p14:tracePt t="23718" x="9880600" y="2505075"/>
          <p14:tracePt t="23735" x="9893300" y="2505075"/>
          <p14:tracePt t="23752" x="9893300" y="2517775"/>
          <p14:tracePt t="23754" x="9906000" y="2517775"/>
          <p14:tracePt t="23785" x="9918700" y="2517775"/>
          <p14:tracePt t="23815" x="9918700" y="2532063"/>
          <p14:tracePt t="23836" x="9931400" y="2532063"/>
          <p14:tracePt t="23907" x="9944100" y="2532063"/>
          <p14:tracePt t="23988" x="9944100" y="2544763"/>
          <p14:tracePt t="24060" x="9931400" y="2557463"/>
          <p14:tracePt t="24070" x="9918700" y="2570163"/>
          <p14:tracePt t="24081" x="9906000" y="2570163"/>
          <p14:tracePt t="24091" x="9893300" y="2582863"/>
          <p14:tracePt t="24102" x="9880600" y="2582863"/>
          <p14:tracePt t="24118" x="9867900" y="2595563"/>
          <p14:tracePt t="24121" x="9853613" y="2608263"/>
          <p14:tracePt t="24135" x="9840913" y="2608263"/>
          <p14:tracePt t="24152" x="9815513" y="2622550"/>
          <p14:tracePt t="24154" x="9802813" y="2622550"/>
          <p14:tracePt t="24168" x="9790113" y="2622550"/>
          <p14:tracePt t="24185" x="9764713" y="2635250"/>
          <p14:tracePt t="24202" x="9750425" y="2635250"/>
          <p14:tracePt t="24218" x="9737725" y="2635250"/>
          <p14:tracePt t="24235" x="9725025" y="2647950"/>
          <p14:tracePt t="24262" x="9712325" y="2647950"/>
          <p14:tracePt t="24268" x="9699625" y="2647950"/>
          <p14:tracePt t="24305" x="9686925" y="2647950"/>
          <p14:tracePt t="24356" x="9674225" y="2647950"/>
          <p14:tracePt t="24611" x="9674225" y="2660650"/>
          <p14:tracePt t="24632" x="9659938" y="2660650"/>
          <p14:tracePt t="24662" x="9647238" y="2660650"/>
          <p14:tracePt t="24672" x="9634538" y="2673350"/>
          <p14:tracePt t="24682" x="9621838" y="2673350"/>
          <p14:tracePt t="24693" x="9609138" y="2686050"/>
          <p14:tracePt t="24703" x="9583738" y="2686050"/>
          <p14:tracePt t="24718" x="9556750" y="2698750"/>
          <p14:tracePt t="24735" x="9505950" y="2711450"/>
          <p14:tracePt t="24752" x="9480550" y="2725738"/>
          <p14:tracePt t="24754" x="9453563" y="2725738"/>
          <p14:tracePt t="24768" x="9440863" y="2738438"/>
          <p14:tracePt t="24785" x="9390063" y="2738438"/>
          <p14:tracePt t="24802" x="9363075" y="2751138"/>
          <p14:tracePt t="24804" x="9350375" y="2751138"/>
          <p14:tracePt t="24818" x="9324975" y="2751138"/>
          <p14:tracePt t="24835" x="9312275" y="2763838"/>
          <p14:tracePt t="24837" x="9285288" y="2763838"/>
          <p14:tracePt t="24852" x="9272588" y="2763838"/>
          <p14:tracePt t="24868" x="9234488" y="2776538"/>
          <p14:tracePt t="24885" x="9209088" y="2776538"/>
          <p14:tracePt t="24887" x="9182100" y="2776538"/>
          <p14:tracePt t="24902" x="9156700" y="2776538"/>
          <p14:tracePt t="24918" x="9105900" y="2789238"/>
          <p14:tracePt t="24935" x="9078913" y="2789238"/>
          <p14:tracePt t="24937" x="9053513" y="2789238"/>
          <p14:tracePt t="24951" x="9040813" y="2789238"/>
          <p14:tracePt t="24968" x="9015413" y="2789238"/>
          <p14:tracePt t="24970" x="9002713" y="2801938"/>
          <p14:tracePt t="24985" x="8988425" y="2801938"/>
          <p14:tracePt t="25002" x="8963025" y="2801938"/>
          <p14:tracePt t="25019" x="8937625" y="2801938"/>
          <p14:tracePt t="25035" x="8924925" y="2801938"/>
          <p14:tracePt t="25051" x="8912225" y="2801938"/>
          <p14:tracePt t="25068" x="8897938" y="2801938"/>
          <p14:tracePt t="25085" x="8885238" y="2801938"/>
          <p14:tracePt t="25111" x="8872538" y="2801938"/>
          <p14:tracePt t="25152" x="8859838" y="2801938"/>
          <p14:tracePt t="25235" x="8847138" y="2801938"/>
          <p14:tracePt t="25316" x="8847138" y="2789238"/>
          <p14:tracePt t="25345" x="8847138" y="2776538"/>
          <p14:tracePt t="25356" x="8859838" y="2763838"/>
          <p14:tracePt t="25375" x="8872538" y="2751138"/>
          <p14:tracePt t="25386" x="8885238" y="2738438"/>
          <p14:tracePt t="25396" x="8897938" y="2738438"/>
          <p14:tracePt t="25406" x="8912225" y="2725738"/>
          <p14:tracePt t="25418" x="8912225" y="2711450"/>
          <p14:tracePt t="25435" x="8937625" y="2686050"/>
          <p14:tracePt t="25437" x="8950325" y="2673350"/>
          <p14:tracePt t="25452" x="8975725" y="2647950"/>
          <p14:tracePt t="25468" x="9028113" y="2608263"/>
          <p14:tracePt t="25485" x="9066213" y="2582863"/>
          <p14:tracePt t="25487" x="9131300" y="2544763"/>
          <p14:tracePt t="25502" x="9221788" y="2492375"/>
          <p14:tracePt t="25518" x="9324975" y="2441575"/>
          <p14:tracePt t="25520" x="9453563" y="2401888"/>
          <p14:tracePt t="25535" x="9569450" y="2363788"/>
          <p14:tracePt t="25551" x="9802813" y="2324100"/>
          <p14:tracePt t="25569" x="9983788" y="2298700"/>
          <p14:tracePt t="25584" x="10047288" y="2298700"/>
          <p14:tracePt t="25601" x="10137775" y="2298700"/>
          <p14:tracePt t="25618" x="10164763" y="2298700"/>
          <p14:tracePt t="25620" x="10202863" y="2311400"/>
          <p14:tracePt t="25635" x="10242550" y="2324100"/>
          <p14:tracePt t="25652" x="10280650" y="2324100"/>
          <p14:tracePt t="25654" x="10306050" y="2338388"/>
          <p14:tracePt t="25668" x="10345738" y="2363788"/>
          <p14:tracePt t="25670" x="10371138" y="2376488"/>
          <p14:tracePt t="25685" x="10409238" y="2401888"/>
          <p14:tracePt t="25702" x="10448925" y="2427288"/>
          <p14:tracePt t="25704" x="10487025" y="2479675"/>
          <p14:tracePt t="25718" x="10512425" y="2517775"/>
          <p14:tracePt t="25735" x="10577513" y="2608263"/>
          <p14:tracePt t="25752" x="10590213" y="2635250"/>
          <p14:tracePt t="25754" x="10602913" y="2673350"/>
          <p14:tracePt t="25769" x="10615613" y="2698750"/>
          <p14:tracePt t="25786" x="10615613" y="2763838"/>
          <p14:tracePt t="25801" x="10629900" y="2801938"/>
          <p14:tracePt t="25803" x="10629900" y="2841625"/>
          <p14:tracePt t="25818" x="10629900" y="2879725"/>
          <p14:tracePt t="25835" x="10615613" y="2932113"/>
          <p14:tracePt t="25836" x="10602913" y="2970213"/>
          <p14:tracePt t="25851" x="10590213" y="2995613"/>
          <p14:tracePt t="25854" x="10577513" y="3009900"/>
          <p14:tracePt t="26100" x="10409238" y="3151188"/>
          <p14:tracePt t="26110" x="10215563" y="3306763"/>
          <p14:tracePt t="26120" x="10061575" y="3422650"/>
          <p14:tracePt t="26135" x="9944100" y="3500438"/>
          <p14:tracePt t="26152" x="9840913" y="3563938"/>
          <p14:tracePt t="26153" x="9764713" y="3616325"/>
          <p14:tracePt t="26168" x="9699625" y="3654425"/>
          <p14:tracePt t="26170" x="9634538" y="3694113"/>
          <p14:tracePt t="26185" x="9583738" y="3719513"/>
          <p14:tracePt t="26202" x="9531350" y="3744913"/>
          <p14:tracePt t="26203" x="9493250" y="3757613"/>
          <p14:tracePt t="26218" x="9466263" y="3771900"/>
          <p14:tracePt t="26235" x="9415463" y="3797300"/>
          <p14:tracePt t="26252" x="9390063" y="3810000"/>
          <p14:tracePt t="26254" x="9363075" y="3822700"/>
          <p14:tracePt t="26268" x="9324975" y="3835400"/>
          <p14:tracePt t="26285" x="9272588" y="3862388"/>
          <p14:tracePt t="26302" x="9247188" y="3875088"/>
          <p14:tracePt t="26304" x="9221788" y="3887788"/>
          <p14:tracePt t="26318" x="9196388" y="3900488"/>
          <p14:tracePt t="26335" x="9182100" y="3913188"/>
          <p14:tracePt t="26337" x="9156700" y="3925888"/>
          <p14:tracePt t="26352" x="9131300" y="3938588"/>
          <p14:tracePt t="26355" x="9118600" y="3938588"/>
          <p14:tracePt t="26368" x="9091613" y="3951288"/>
          <p14:tracePt t="26386" x="9053513" y="3978275"/>
          <p14:tracePt t="26401" x="9040813" y="3990975"/>
          <p14:tracePt t="26418" x="9002713" y="4016375"/>
          <p14:tracePt t="26435" x="8988425" y="4029075"/>
          <p14:tracePt t="26437" x="8975725" y="4029075"/>
          <p14:tracePt t="26452" x="8963025" y="4041775"/>
          <p14:tracePt t="26468" x="8937625" y="4068763"/>
          <p14:tracePt t="26485" x="8924925" y="4068763"/>
          <p14:tracePt t="26501" x="8897938" y="4081463"/>
          <p14:tracePt t="26519" x="8885238" y="4094163"/>
          <p14:tracePt t="26535" x="8872538" y="4106863"/>
          <p14:tracePt t="26559" x="8859838" y="4106863"/>
          <p14:tracePt t="26569" x="8859838" y="4119563"/>
          <p14:tracePt t="26590" x="8847138" y="4119563"/>
          <p14:tracePt t="26610" x="8847138" y="4132263"/>
          <p14:tracePt t="26640" x="8847138" y="4146550"/>
          <p14:tracePt t="26661" x="8859838" y="4159250"/>
          <p14:tracePt t="26672" x="8885238" y="4184650"/>
          <p14:tracePt t="26681" x="8924925" y="4197350"/>
          <p14:tracePt t="26691" x="9002713" y="4249738"/>
          <p14:tracePt t="26703" x="9118600" y="4300538"/>
          <p14:tracePt t="26718" x="9247188" y="4352925"/>
          <p14:tracePt t="26735" x="9493250" y="4443413"/>
          <p14:tracePt t="26752" x="9569450" y="4468813"/>
          <p14:tracePt t="26754" x="9634538" y="4481513"/>
          <p14:tracePt t="26768" x="9674225" y="4494213"/>
          <p14:tracePt t="26785" x="9750425" y="4519613"/>
          <p14:tracePt t="26802" x="9777413" y="4533900"/>
          <p14:tracePt t="26804" x="9802813" y="4533900"/>
          <p14:tracePt t="26818" x="9828213" y="4546600"/>
          <p14:tracePt t="26835" x="9853613" y="4559300"/>
          <p14:tracePt t="26837" x="9880600" y="4572000"/>
          <p14:tracePt t="26852" x="9893300" y="4572000"/>
          <p14:tracePt t="26854" x="9906000" y="4584700"/>
          <p14:tracePt t="26868" x="9918700" y="4597400"/>
          <p14:tracePt t="26885" x="9931400" y="4597400"/>
          <p14:tracePt t="26887" x="9944100" y="4597400"/>
          <p14:tracePt t="26902" x="9944100" y="4610100"/>
          <p14:tracePt t="26918" x="9958388" y="4610100"/>
          <p14:tracePt t="26935" x="9958388" y="4624388"/>
          <p14:tracePt t="32049" x="9867900" y="4584700"/>
          <p14:tracePt t="32059" x="9674225" y="4481513"/>
          <p14:tracePt t="32071" x="9375775" y="4325938"/>
          <p14:tracePt t="32087" x="8937625" y="4081463"/>
          <p14:tracePt t="32102" x="8807450" y="4016375"/>
          <p14:tracePt t="32119" x="8731250" y="3978275"/>
          <p14:tracePt t="32122" x="8678863" y="3965575"/>
          <p14:tracePt t="32135" x="8640763" y="3951288"/>
          <p14:tracePt t="32152" x="8601075" y="3925888"/>
          <p14:tracePt t="32169" x="8575675" y="3925888"/>
          <p14:tracePt t="32191" x="8562975" y="3925888"/>
          <p14:tracePt t="32203" x="8562975" y="3913188"/>
          <p14:tracePt t="32219" x="8550275" y="3913188"/>
          <p14:tracePt t="32221" x="8537575" y="3900488"/>
          <p14:tracePt t="32241" x="8523288" y="3887788"/>
          <p14:tracePt t="32254" x="8510588" y="3875088"/>
          <p14:tracePt t="32269" x="8497888" y="3862388"/>
          <p14:tracePt t="32285" x="8485188" y="3848100"/>
          <p14:tracePt t="32303" x="8485188" y="3835400"/>
          <p14:tracePt t="32305" x="8472488" y="3822700"/>
          <p14:tracePt t="32318" x="8459788" y="3810000"/>
          <p14:tracePt t="32335" x="8434388" y="3771900"/>
          <p14:tracePt t="32353" x="8420100" y="3732213"/>
          <p14:tracePt t="32369" x="8407400" y="3719513"/>
          <p14:tracePt t="32385" x="8394700" y="3681413"/>
          <p14:tracePt t="32402" x="8394700" y="3668713"/>
          <p14:tracePt t="32405" x="8382000" y="3654425"/>
          <p14:tracePt t="32419" x="8382000" y="3641725"/>
          <p14:tracePt t="32436" x="8382000" y="3629025"/>
          <p14:tracePt t="32438" x="8382000" y="3616325"/>
          <p14:tracePt t="32452" x="8369300" y="3603625"/>
          <p14:tracePt t="32469" x="8369300" y="3578225"/>
          <p14:tracePt t="32496" x="8369300" y="3563938"/>
          <p14:tracePt t="32507" x="8356600" y="3563938"/>
          <p14:tracePt t="32518" x="8356600" y="3551238"/>
          <p14:tracePt t="32535" x="8356600" y="3538538"/>
          <p14:tracePt t="32552" x="8356600" y="3525838"/>
          <p14:tracePt t="32569" x="8356600" y="3513138"/>
          <p14:tracePt t="32571" x="8356600" y="3500438"/>
          <p14:tracePt t="32585" x="8356600" y="3487738"/>
          <p14:tracePt t="32587" x="8356600" y="3473450"/>
          <p14:tracePt t="32602" x="8356600" y="3460750"/>
          <p14:tracePt t="32619" x="8356600" y="3448050"/>
          <p14:tracePt t="32622" x="8356600" y="3435350"/>
          <p14:tracePt t="32634" x="8356600" y="3409950"/>
          <p14:tracePt t="32652" x="8356600" y="3384550"/>
          <p14:tracePt t="32669" x="8356600" y="3370263"/>
          <p14:tracePt t="32671" x="8369300" y="3357563"/>
          <p14:tracePt t="32685" x="8369300" y="3344863"/>
          <p14:tracePt t="32702" x="8369300" y="3332163"/>
          <p14:tracePt t="40953" x="8459788" y="3241675"/>
          <p14:tracePt t="40963" x="8601075" y="3113088"/>
          <p14:tracePt t="40974" x="8756650" y="2982913"/>
          <p14:tracePt t="40985" x="8872538" y="2867025"/>
          <p14:tracePt t="41002" x="8975725" y="2801938"/>
          <p14:tracePt t="41004" x="9028113" y="2751138"/>
          <p14:tracePt t="41018" x="9066213" y="2725738"/>
          <p14:tracePt t="41035" x="9091613" y="2711450"/>
          <p14:tracePt t="41037" x="9105900" y="2698750"/>
          <p14:tracePt t="41052" x="9118600" y="2686050"/>
          <p14:tracePt t="41068" x="9131300" y="2686050"/>
          <p14:tracePt t="41086" x="9131300" y="2673350"/>
          <p14:tracePt t="41116" x="9144000" y="2673350"/>
          <p14:tracePt t="41198" x="9156700" y="2686050"/>
          <p14:tracePt t="41208" x="9156700" y="2698750"/>
          <p14:tracePt t="41221" x="9156700" y="2711450"/>
          <p14:tracePt t="41236" x="9169400" y="2763838"/>
          <p14:tracePt t="41239" x="9182100" y="2801938"/>
          <p14:tracePt t="41253" x="9196388" y="2879725"/>
          <p14:tracePt t="42963" x="8963025" y="1949450"/>
          <p14:tracePt t="42974" x="8731250" y="968375"/>
          <p14:tracePt t="42986" x="8562975" y="128588"/>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F251-D62C-9833-4F5B-FF14A44B10FC}"/>
              </a:ext>
            </a:extLst>
          </p:cNvPr>
          <p:cNvSpPr>
            <a:spLocks noGrp="1"/>
          </p:cNvSpPr>
          <p:nvPr>
            <p:ph type="title"/>
          </p:nvPr>
        </p:nvSpPr>
        <p:spPr>
          <a:xfrm>
            <a:off x="838200" y="1004292"/>
            <a:ext cx="10515600" cy="658457"/>
          </a:xfrm>
        </p:spPr>
        <p:txBody>
          <a:bodyPr>
            <a:normAutofit fontScale="90000"/>
          </a:bodyPr>
          <a:lstStyle/>
          <a:p>
            <a:pPr algn="ctr"/>
            <a:r>
              <a:rPr lang="en-GB" dirty="0">
                <a:latin typeface="Comic Sans MS" panose="030F0702030302020204" pitchFamily="66" charset="0"/>
              </a:rPr>
              <a:t>Recommendations</a:t>
            </a:r>
            <a:endParaRPr lang="en-NG" dirty="0">
              <a:latin typeface="Comic Sans MS" panose="030F0702030302020204" pitchFamily="66" charset="0"/>
            </a:endParaRPr>
          </a:p>
        </p:txBody>
      </p:sp>
      <p:sp>
        <p:nvSpPr>
          <p:cNvPr id="4" name="TextBox 3">
            <a:extLst>
              <a:ext uri="{FF2B5EF4-FFF2-40B4-BE49-F238E27FC236}">
                <a16:creationId xmlns:a16="http://schemas.microsoft.com/office/drawing/2014/main" id="{D414D28F-1097-2C5C-CECB-0754E9A25CA6}"/>
              </a:ext>
            </a:extLst>
          </p:cNvPr>
          <p:cNvSpPr txBox="1"/>
          <p:nvPr/>
        </p:nvSpPr>
        <p:spPr>
          <a:xfrm>
            <a:off x="395784" y="1883390"/>
            <a:ext cx="11796215" cy="3970318"/>
          </a:xfrm>
          <a:prstGeom prst="rect">
            <a:avLst/>
          </a:prstGeom>
          <a:noFill/>
        </p:spPr>
        <p:txBody>
          <a:bodyPr wrap="square">
            <a:spAutoFit/>
          </a:bodyPr>
          <a:lstStyle/>
          <a:p>
            <a:pPr marL="285750" indent="-285750">
              <a:buFont typeface="Courier New" panose="02070309020205020404" pitchFamily="49" charset="0"/>
              <a:buChar char="o"/>
            </a:pPr>
            <a:r>
              <a:rPr lang="en-NG" dirty="0">
                <a:latin typeface="Helvetica Neue"/>
              </a:rPr>
              <a:t>Analysis of Remark Impact: </a:t>
            </a:r>
            <a:r>
              <a:rPr lang="en-NG" dirty="0" err="1">
                <a:latin typeface="Helvetica Neue"/>
              </a:rPr>
              <a:t>Analyze</a:t>
            </a:r>
            <a:r>
              <a:rPr lang="en-NG" dirty="0">
                <a:latin typeface="Helvetica Neue"/>
              </a:rPr>
              <a:t> the impact of OPM remarks on property transactions and management. Investigate how remarks like "NO MLS," "ESTATE SALE," "NEW CONSTRUCTION," and others influence property values, market perception, and transaction processes.</a:t>
            </a:r>
          </a:p>
          <a:p>
            <a:endParaRPr lang="en-GB" dirty="0">
              <a:latin typeface="Helvetica Neue"/>
            </a:endParaRPr>
          </a:p>
          <a:p>
            <a:endParaRPr lang="en-NG" dirty="0">
              <a:latin typeface="Helvetica Neue"/>
            </a:endParaRPr>
          </a:p>
          <a:p>
            <a:pPr marL="285750" indent="-285750">
              <a:buFont typeface="Courier New" panose="02070309020205020404" pitchFamily="49" charset="0"/>
              <a:buChar char="o"/>
            </a:pPr>
            <a:r>
              <a:rPr lang="en-NG" dirty="0">
                <a:latin typeface="Helvetica Neue"/>
              </a:rPr>
              <a:t>Understanding Property Conditions: Gain a deeper understanding of the different property conditions and statuses represented by OPM remarks. Explore the implications of remarks such as "SHORT SALE PER MLS," "TOTAL RENOVATION PER MLS," and "COMPLETELY RENOVATED PER MLS" on property valuations and market positioning.</a:t>
            </a:r>
          </a:p>
          <a:p>
            <a:endParaRPr lang="en-GB" dirty="0">
              <a:latin typeface="Helvetica Neue"/>
            </a:endParaRPr>
          </a:p>
          <a:p>
            <a:endParaRPr lang="en-NG" dirty="0">
              <a:latin typeface="Helvetica Neue"/>
            </a:endParaRPr>
          </a:p>
          <a:p>
            <a:pPr marL="285750" indent="-285750">
              <a:buFont typeface="Courier New" panose="02070309020205020404" pitchFamily="49" charset="0"/>
              <a:buChar char="o"/>
            </a:pPr>
            <a:r>
              <a:rPr lang="en-NG" dirty="0">
                <a:latin typeface="Helvetica Neue"/>
              </a:rPr>
              <a:t>Market Trend Analysis: Conduct a trend analysis to identify patterns and correlations between OPM remarks and property transactions over time. Identify any recurring trends or changes in the prevalence of specific remarks to anticipate market dynamics.</a:t>
            </a:r>
          </a:p>
        </p:txBody>
      </p:sp>
      <p:sp>
        <p:nvSpPr>
          <p:cNvPr id="5" name="TextBox 4">
            <a:extLst>
              <a:ext uri="{FF2B5EF4-FFF2-40B4-BE49-F238E27FC236}">
                <a16:creationId xmlns:a16="http://schemas.microsoft.com/office/drawing/2014/main" id="{9622BAAE-EB1D-E265-03D1-99A74284888D}"/>
              </a:ext>
            </a:extLst>
          </p:cNvPr>
          <p:cNvSpPr txBox="1"/>
          <p:nvPr/>
        </p:nvSpPr>
        <p:spPr>
          <a:xfrm>
            <a:off x="0" y="54590"/>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14" name="Audio 13">
            <a:hlinkClick r:id="" action="ppaction://media"/>
            <a:extLst>
              <a:ext uri="{FF2B5EF4-FFF2-40B4-BE49-F238E27FC236}">
                <a16:creationId xmlns:a16="http://schemas.microsoft.com/office/drawing/2014/main" id="{34FE8906-02E3-C93C-447F-AC25B053D81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1007590"/>
      </p:ext>
    </p:extLst>
  </p:cSld>
  <p:clrMapOvr>
    <a:masterClrMapping/>
  </p:clrMapOvr>
  <mc:AlternateContent xmlns:mc="http://schemas.openxmlformats.org/markup-compatibility/2006">
    <mc:Choice xmlns:p14="http://schemas.microsoft.com/office/powerpoint/2010/main" Requires="p14">
      <p:transition spd="slow" p14:dur="2000" advTm="53793"/>
    </mc:Choice>
    <mc:Fallback>
      <p:transition spd="slow" advTm="53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54187426-66DD-E4D6-5E32-FFBB83EA548B}"/>
              </a:ext>
            </a:extLst>
          </p:cNvPr>
          <p:cNvSpPr/>
          <p:nvPr/>
        </p:nvSpPr>
        <p:spPr>
          <a:xfrm rot="18613188">
            <a:off x="5149485" y="-174190"/>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solidFill>
            <a:schemeClr val="tx1">
              <a:alpha val="9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dirty="0"/>
          </a:p>
        </p:txBody>
      </p:sp>
      <p:sp>
        <p:nvSpPr>
          <p:cNvPr id="2" name="Title 1">
            <a:extLst>
              <a:ext uri="{FF2B5EF4-FFF2-40B4-BE49-F238E27FC236}">
                <a16:creationId xmlns:a16="http://schemas.microsoft.com/office/drawing/2014/main" id="{00E50D48-D4DE-960D-7B07-6201DCD88C3F}"/>
              </a:ext>
            </a:extLst>
          </p:cNvPr>
          <p:cNvSpPr>
            <a:spLocks noGrp="1"/>
          </p:cNvSpPr>
          <p:nvPr>
            <p:ph type="title"/>
          </p:nvPr>
        </p:nvSpPr>
        <p:spPr>
          <a:xfrm>
            <a:off x="235157" y="2042937"/>
            <a:ext cx="5877616" cy="1815454"/>
          </a:xfrm>
        </p:spPr>
        <p:txBody>
          <a:bodyPr anchor="ctr">
            <a:normAutofit/>
          </a:bodyPr>
          <a:lstStyle/>
          <a:p>
            <a:pPr>
              <a:lnSpc>
                <a:spcPct val="100000"/>
              </a:lnSpc>
            </a:pPr>
            <a:r>
              <a:rPr lang="en-GB" sz="2400" dirty="0">
                <a:latin typeface="Comic Sans MS" panose="030F0702030302020204" pitchFamily="66" charset="0"/>
              </a:rPr>
              <a:t>Exploring Property </a:t>
            </a:r>
            <a:br>
              <a:rPr lang="en-GB" sz="2400" dirty="0">
                <a:latin typeface="Comic Sans MS" panose="030F0702030302020204" pitchFamily="66" charset="0"/>
              </a:rPr>
            </a:br>
            <a:r>
              <a:rPr lang="en-GB" sz="2400" dirty="0">
                <a:latin typeface="Comic Sans MS" panose="030F0702030302020204" pitchFamily="66" charset="0"/>
              </a:rPr>
              <a:t>Assessment and Sales Data for Informed Decision-Making</a:t>
            </a:r>
            <a:endParaRPr lang="en-NG" sz="4000" dirty="0">
              <a:latin typeface="Comic Sans MS" panose="030F0702030302020204" pitchFamily="66" charset="0"/>
              <a:cs typeface="Raavi" panose="020B0502040204020203" pitchFamily="34" charset="0"/>
            </a:endParaRPr>
          </a:p>
        </p:txBody>
      </p:sp>
      <p:sp>
        <p:nvSpPr>
          <p:cNvPr id="7" name="TextBox 6">
            <a:extLst>
              <a:ext uri="{FF2B5EF4-FFF2-40B4-BE49-F238E27FC236}">
                <a16:creationId xmlns:a16="http://schemas.microsoft.com/office/drawing/2014/main" id="{C2A479B2-557C-76D6-AE59-A37227A99B02}"/>
              </a:ext>
            </a:extLst>
          </p:cNvPr>
          <p:cNvSpPr txBox="1"/>
          <p:nvPr/>
        </p:nvSpPr>
        <p:spPr>
          <a:xfrm>
            <a:off x="31866" y="142708"/>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sp>
        <p:nvSpPr>
          <p:cNvPr id="10" name="Rectangle: Rounded Corners 9">
            <a:extLst>
              <a:ext uri="{FF2B5EF4-FFF2-40B4-BE49-F238E27FC236}">
                <a16:creationId xmlns:a16="http://schemas.microsoft.com/office/drawing/2014/main" id="{2EA4B1DB-0913-DE39-071D-EEAA473D59AB}"/>
              </a:ext>
            </a:extLst>
          </p:cNvPr>
          <p:cNvSpPr/>
          <p:nvPr/>
        </p:nvSpPr>
        <p:spPr>
          <a:xfrm>
            <a:off x="629916" y="4810067"/>
            <a:ext cx="1555845" cy="435090"/>
          </a:xfrm>
          <a:prstGeom prst="roundRect">
            <a:avLst>
              <a:gd name="adj" fmla="val 50000"/>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View Slides</a:t>
            </a:r>
            <a:endParaRPr lang="en-NG" sz="1600" dirty="0">
              <a:solidFill>
                <a:schemeClr val="tx1">
                  <a:lumMod val="95000"/>
                  <a:lumOff val="5000"/>
                </a:schemeClr>
              </a:solidFill>
            </a:endParaRPr>
          </a:p>
        </p:txBody>
      </p:sp>
      <p:sp>
        <p:nvSpPr>
          <p:cNvPr id="13" name="Oval 12">
            <a:extLst>
              <a:ext uri="{FF2B5EF4-FFF2-40B4-BE49-F238E27FC236}">
                <a16:creationId xmlns:a16="http://schemas.microsoft.com/office/drawing/2014/main" id="{8CA2ED42-EC60-C209-8982-723BC27155FD}"/>
              </a:ext>
            </a:extLst>
          </p:cNvPr>
          <p:cNvSpPr/>
          <p:nvPr/>
        </p:nvSpPr>
        <p:spPr>
          <a:xfrm>
            <a:off x="5727032" y="962526"/>
            <a:ext cx="1355557" cy="138687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4" name="Oval 13">
            <a:extLst>
              <a:ext uri="{FF2B5EF4-FFF2-40B4-BE49-F238E27FC236}">
                <a16:creationId xmlns:a16="http://schemas.microsoft.com/office/drawing/2014/main" id="{DC3CDCEB-E97D-342A-5F3E-C765DF64ED03}"/>
              </a:ext>
            </a:extLst>
          </p:cNvPr>
          <p:cNvSpPr/>
          <p:nvPr/>
        </p:nvSpPr>
        <p:spPr>
          <a:xfrm>
            <a:off x="5486400" y="721895"/>
            <a:ext cx="1804737" cy="1885125"/>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Oval 14">
            <a:extLst>
              <a:ext uri="{FF2B5EF4-FFF2-40B4-BE49-F238E27FC236}">
                <a16:creationId xmlns:a16="http://schemas.microsoft.com/office/drawing/2014/main" id="{AA441967-DDA4-1231-E523-E86E8FD824FE}"/>
              </a:ext>
            </a:extLst>
          </p:cNvPr>
          <p:cNvSpPr/>
          <p:nvPr/>
        </p:nvSpPr>
        <p:spPr>
          <a:xfrm>
            <a:off x="5269832" y="481262"/>
            <a:ext cx="2261935" cy="2382253"/>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6" name="TextBox 15">
            <a:extLst>
              <a:ext uri="{FF2B5EF4-FFF2-40B4-BE49-F238E27FC236}">
                <a16:creationId xmlns:a16="http://schemas.microsoft.com/office/drawing/2014/main" id="{66AB987E-AD66-F975-07E3-09D0F3ED6C00}"/>
              </a:ext>
            </a:extLst>
          </p:cNvPr>
          <p:cNvSpPr txBox="1"/>
          <p:nvPr/>
        </p:nvSpPr>
        <p:spPr>
          <a:xfrm>
            <a:off x="7307692" y="735667"/>
            <a:ext cx="4991606" cy="523220"/>
          </a:xfrm>
          <a:prstGeom prst="rect">
            <a:avLst/>
          </a:prstGeom>
          <a:noFill/>
        </p:spPr>
        <p:txBody>
          <a:bodyPr wrap="square" rtlCol="0">
            <a:spAutoFit/>
          </a:bodyPr>
          <a:lstStyle/>
          <a:p>
            <a:pPr algn="ctr"/>
            <a:r>
              <a:rPr lang="en-GB" sz="2800" b="1" dirty="0">
                <a:solidFill>
                  <a:schemeClr val="bg1"/>
                </a:solidFill>
                <a:latin typeface="Comic Sans MS" panose="030F0702030302020204" pitchFamily="66" charset="0"/>
              </a:rPr>
              <a:t>01 -  </a:t>
            </a:r>
            <a:r>
              <a:rPr lang="en-GB" sz="2400" b="1" dirty="0">
                <a:solidFill>
                  <a:schemeClr val="bg1"/>
                </a:solidFill>
                <a:latin typeface="Comic Sans MS" panose="030F0702030302020204" pitchFamily="66" charset="0"/>
              </a:rPr>
              <a:t>Assessment Accuracy </a:t>
            </a:r>
            <a:endParaRPr lang="en-NG" sz="2400" b="1" dirty="0">
              <a:solidFill>
                <a:schemeClr val="bg1"/>
              </a:solidFill>
              <a:latin typeface="Comic Sans MS" panose="030F0702030302020204" pitchFamily="66" charset="0"/>
            </a:endParaRPr>
          </a:p>
        </p:txBody>
      </p:sp>
      <p:sp>
        <p:nvSpPr>
          <p:cNvPr id="17" name="TextBox 16">
            <a:extLst>
              <a:ext uri="{FF2B5EF4-FFF2-40B4-BE49-F238E27FC236}">
                <a16:creationId xmlns:a16="http://schemas.microsoft.com/office/drawing/2014/main" id="{8F0848F6-56AF-7F78-FCCB-3A887E990CC3}"/>
              </a:ext>
            </a:extLst>
          </p:cNvPr>
          <p:cNvSpPr txBox="1"/>
          <p:nvPr/>
        </p:nvSpPr>
        <p:spPr>
          <a:xfrm>
            <a:off x="7112484" y="2610720"/>
            <a:ext cx="3458911" cy="523220"/>
          </a:xfrm>
          <a:prstGeom prst="rect">
            <a:avLst/>
          </a:prstGeom>
          <a:noFill/>
        </p:spPr>
        <p:txBody>
          <a:bodyPr wrap="square" rtlCol="0">
            <a:spAutoFit/>
          </a:bodyPr>
          <a:lstStyle/>
          <a:p>
            <a:pPr algn="ctr"/>
            <a:r>
              <a:rPr lang="en-GB" sz="2800" b="1" dirty="0">
                <a:solidFill>
                  <a:schemeClr val="bg1"/>
                </a:solidFill>
                <a:latin typeface="Comic Sans MS" panose="030F0702030302020204" pitchFamily="66" charset="0"/>
              </a:rPr>
              <a:t>02 – </a:t>
            </a:r>
            <a:r>
              <a:rPr lang="en-GB" sz="2400" b="1" dirty="0">
                <a:solidFill>
                  <a:schemeClr val="bg1"/>
                </a:solidFill>
                <a:latin typeface="Comic Sans MS" panose="030F0702030302020204" pitchFamily="66" charset="0"/>
              </a:rPr>
              <a:t>Market Trends </a:t>
            </a:r>
            <a:endParaRPr lang="en-NG" sz="2400" b="1" dirty="0">
              <a:solidFill>
                <a:schemeClr val="bg1"/>
              </a:solidFill>
              <a:latin typeface="Comic Sans MS" panose="030F0702030302020204" pitchFamily="66" charset="0"/>
            </a:endParaRPr>
          </a:p>
        </p:txBody>
      </p:sp>
      <p:sp>
        <p:nvSpPr>
          <p:cNvPr id="18" name="TextBox 17">
            <a:extLst>
              <a:ext uri="{FF2B5EF4-FFF2-40B4-BE49-F238E27FC236}">
                <a16:creationId xmlns:a16="http://schemas.microsoft.com/office/drawing/2014/main" id="{245359B1-6B53-3F82-0350-6450F9CE7DDC}"/>
              </a:ext>
            </a:extLst>
          </p:cNvPr>
          <p:cNvSpPr txBox="1"/>
          <p:nvPr/>
        </p:nvSpPr>
        <p:spPr>
          <a:xfrm>
            <a:off x="5362090" y="4153226"/>
            <a:ext cx="5422070" cy="523220"/>
          </a:xfrm>
          <a:prstGeom prst="rect">
            <a:avLst/>
          </a:prstGeom>
          <a:noFill/>
        </p:spPr>
        <p:txBody>
          <a:bodyPr wrap="square" rtlCol="0">
            <a:spAutoFit/>
          </a:bodyPr>
          <a:lstStyle/>
          <a:p>
            <a:pPr algn="ctr"/>
            <a:r>
              <a:rPr lang="en-GB" sz="2800" b="1" dirty="0">
                <a:solidFill>
                  <a:schemeClr val="bg1"/>
                </a:solidFill>
                <a:latin typeface="Comic Sans MS" panose="030F0702030302020204" pitchFamily="66" charset="0"/>
              </a:rPr>
              <a:t>03 – Geographical Analysis</a:t>
            </a:r>
            <a:endParaRPr lang="en-NG" sz="2400" b="1" dirty="0">
              <a:solidFill>
                <a:schemeClr val="bg1"/>
              </a:solidFill>
              <a:latin typeface="Comic Sans MS" panose="030F0702030302020204" pitchFamily="66" charset="0"/>
            </a:endParaRPr>
          </a:p>
        </p:txBody>
      </p:sp>
      <p:sp>
        <p:nvSpPr>
          <p:cNvPr id="19" name="Oval 18">
            <a:extLst>
              <a:ext uri="{FF2B5EF4-FFF2-40B4-BE49-F238E27FC236}">
                <a16:creationId xmlns:a16="http://schemas.microsoft.com/office/drawing/2014/main" id="{9916EA66-188B-4C63-3153-7DA57B15823C}"/>
              </a:ext>
            </a:extLst>
          </p:cNvPr>
          <p:cNvSpPr/>
          <p:nvPr/>
        </p:nvSpPr>
        <p:spPr>
          <a:xfrm>
            <a:off x="7465447" y="880415"/>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0" name="Oval 19">
            <a:extLst>
              <a:ext uri="{FF2B5EF4-FFF2-40B4-BE49-F238E27FC236}">
                <a16:creationId xmlns:a16="http://schemas.microsoft.com/office/drawing/2014/main" id="{78581DE2-EB22-2822-22F4-D5CB70A5446F}"/>
              </a:ext>
            </a:extLst>
          </p:cNvPr>
          <p:cNvSpPr/>
          <p:nvPr/>
        </p:nvSpPr>
        <p:spPr>
          <a:xfrm>
            <a:off x="7080719" y="2769241"/>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dirty="0"/>
          </a:p>
        </p:txBody>
      </p:sp>
      <p:sp>
        <p:nvSpPr>
          <p:cNvPr id="21" name="Oval 20">
            <a:extLst>
              <a:ext uri="{FF2B5EF4-FFF2-40B4-BE49-F238E27FC236}">
                <a16:creationId xmlns:a16="http://schemas.microsoft.com/office/drawing/2014/main" id="{4ECEB73E-FD4C-4DE5-F130-22C908146163}"/>
              </a:ext>
            </a:extLst>
          </p:cNvPr>
          <p:cNvSpPr/>
          <p:nvPr/>
        </p:nvSpPr>
        <p:spPr>
          <a:xfrm>
            <a:off x="5545193" y="4311747"/>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4" name="TextBox 23">
            <a:extLst>
              <a:ext uri="{FF2B5EF4-FFF2-40B4-BE49-F238E27FC236}">
                <a16:creationId xmlns:a16="http://schemas.microsoft.com/office/drawing/2014/main" id="{E424507D-D154-EF66-881A-22392EB0D67D}"/>
              </a:ext>
            </a:extLst>
          </p:cNvPr>
          <p:cNvSpPr txBox="1"/>
          <p:nvPr/>
        </p:nvSpPr>
        <p:spPr>
          <a:xfrm>
            <a:off x="70260" y="1655961"/>
            <a:ext cx="4720104" cy="646331"/>
          </a:xfrm>
          <a:prstGeom prst="rect">
            <a:avLst/>
          </a:prstGeom>
          <a:noFill/>
        </p:spPr>
        <p:txBody>
          <a:bodyPr wrap="square" rtlCol="0">
            <a:spAutoFit/>
          </a:bodyPr>
          <a:lstStyle/>
          <a:p>
            <a:pPr algn="ctr"/>
            <a:r>
              <a:rPr lang="en-GB" sz="3600" dirty="0">
                <a:latin typeface="Comic Sans MS" panose="030F0702030302020204" pitchFamily="66" charset="0"/>
                <a:cs typeface="Raavi" panose="020B0502040204020203" pitchFamily="34" charset="0"/>
              </a:rPr>
              <a:t>Problem Statement</a:t>
            </a:r>
            <a:endParaRPr lang="en-NG" sz="3600" dirty="0">
              <a:latin typeface="Comic Sans MS" panose="030F0702030302020204" pitchFamily="66" charset="0"/>
              <a:cs typeface="Raavi" panose="020B0502040204020203" pitchFamily="34" charset="0"/>
            </a:endParaRPr>
          </a:p>
        </p:txBody>
      </p:sp>
      <p:sp>
        <p:nvSpPr>
          <p:cNvPr id="26" name="TextBox 25">
            <a:extLst>
              <a:ext uri="{FF2B5EF4-FFF2-40B4-BE49-F238E27FC236}">
                <a16:creationId xmlns:a16="http://schemas.microsoft.com/office/drawing/2014/main" id="{A285AE35-F95E-E8B1-E05B-EB29DA20EB4B}"/>
              </a:ext>
            </a:extLst>
          </p:cNvPr>
          <p:cNvSpPr txBox="1"/>
          <p:nvPr/>
        </p:nvSpPr>
        <p:spPr>
          <a:xfrm>
            <a:off x="-25175" y="4004428"/>
            <a:ext cx="2866029" cy="523220"/>
          </a:xfrm>
          <a:prstGeom prst="rect">
            <a:avLst/>
          </a:prstGeom>
          <a:noFill/>
        </p:spPr>
        <p:txBody>
          <a:bodyPr wrap="square" rtlCol="0">
            <a:spAutoFit/>
          </a:bodyPr>
          <a:lstStyle/>
          <a:p>
            <a:pPr algn="ctr"/>
            <a:r>
              <a:rPr lang="en-GB" sz="2800" b="1" dirty="0">
                <a:latin typeface="Comic Sans MS" panose="030F0702030302020204" pitchFamily="66" charset="0"/>
              </a:rPr>
              <a:t>Objectives </a:t>
            </a:r>
            <a:endParaRPr lang="en-NG" sz="2800" b="1" dirty="0">
              <a:latin typeface="Comic Sans MS" panose="030F0702030302020204" pitchFamily="66" charset="0"/>
            </a:endParaRPr>
          </a:p>
        </p:txBody>
      </p:sp>
      <p:sp>
        <p:nvSpPr>
          <p:cNvPr id="27" name="Arrow: Right 26">
            <a:extLst>
              <a:ext uri="{FF2B5EF4-FFF2-40B4-BE49-F238E27FC236}">
                <a16:creationId xmlns:a16="http://schemas.microsoft.com/office/drawing/2014/main" id="{A55961E5-F7B1-9B96-40C0-5BA7ADBD11C9}"/>
              </a:ext>
            </a:extLst>
          </p:cNvPr>
          <p:cNvSpPr/>
          <p:nvPr/>
        </p:nvSpPr>
        <p:spPr>
          <a:xfrm rot="20851958">
            <a:off x="2405020" y="3958287"/>
            <a:ext cx="978408" cy="484632"/>
          </a:xfrm>
          <a:prstGeom prst="rightArrow">
            <a:avLst>
              <a:gd name="adj1" fmla="val 16207"/>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6" name="Audio 55">
            <a:hlinkClick r:id="" action="ppaction://media"/>
            <a:extLst>
              <a:ext uri="{FF2B5EF4-FFF2-40B4-BE49-F238E27FC236}">
                <a16:creationId xmlns:a16="http://schemas.microsoft.com/office/drawing/2014/main" id="{9F31EA23-E2FE-51F2-0212-B7BBD27E69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1899410"/>
      </p:ext>
    </p:extLst>
  </p:cSld>
  <p:clrMapOvr>
    <a:masterClrMapping/>
  </p:clrMapOvr>
  <mc:AlternateContent xmlns:mc="http://schemas.openxmlformats.org/markup-compatibility/2006">
    <mc:Choice xmlns:p14="http://schemas.microsoft.com/office/powerpoint/2010/main" Requires="p14">
      <p:transition spd="slow" p14:dur="2000" advTm="29374"/>
    </mc:Choice>
    <mc:Fallback>
      <p:transition spd="slow" advTm="29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8D386-7320-3466-4085-EF68B570F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0EB4A5-D420-4C3A-3386-083D111F614D}"/>
              </a:ext>
            </a:extLst>
          </p:cNvPr>
          <p:cNvSpPr>
            <a:spLocks noGrp="1"/>
          </p:cNvSpPr>
          <p:nvPr>
            <p:ph type="title"/>
          </p:nvPr>
        </p:nvSpPr>
        <p:spPr>
          <a:xfrm>
            <a:off x="1025708" y="2261482"/>
            <a:ext cx="10515600" cy="1072234"/>
          </a:xfrm>
        </p:spPr>
        <p:txBody>
          <a:bodyPr>
            <a:normAutofit/>
          </a:bodyPr>
          <a:lstStyle/>
          <a:p>
            <a:r>
              <a:rPr lang="en-GB" dirty="0">
                <a:latin typeface="Raavi" panose="020B0502040204020203" pitchFamily="34" charset="0"/>
                <a:cs typeface="Raavi" panose="020B0502040204020203" pitchFamily="34" charset="0"/>
              </a:rPr>
              <a:t>Objectives</a:t>
            </a:r>
            <a:endParaRPr lang="en-NG" sz="4000" dirty="0">
              <a:latin typeface="Raavi" panose="020B0502040204020203" pitchFamily="34" charset="0"/>
              <a:cs typeface="Raavi" panose="020B0502040204020203" pitchFamily="34" charset="0"/>
            </a:endParaRPr>
          </a:p>
        </p:txBody>
      </p:sp>
      <p:sp>
        <p:nvSpPr>
          <p:cNvPr id="7" name="TextBox 6">
            <a:extLst>
              <a:ext uri="{FF2B5EF4-FFF2-40B4-BE49-F238E27FC236}">
                <a16:creationId xmlns:a16="http://schemas.microsoft.com/office/drawing/2014/main" id="{6E14C873-667E-B951-4CD1-BBE6420AD817}"/>
              </a:ext>
            </a:extLst>
          </p:cNvPr>
          <p:cNvSpPr txBox="1"/>
          <p:nvPr/>
        </p:nvSpPr>
        <p:spPr>
          <a:xfrm>
            <a:off x="183873" y="311985"/>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sp>
        <p:nvSpPr>
          <p:cNvPr id="12" name="Freeform: Shape 11">
            <a:extLst>
              <a:ext uri="{FF2B5EF4-FFF2-40B4-BE49-F238E27FC236}">
                <a16:creationId xmlns:a16="http://schemas.microsoft.com/office/drawing/2014/main" id="{62B3D69F-B676-A06A-B341-9D78AD59179B}"/>
              </a:ext>
            </a:extLst>
          </p:cNvPr>
          <p:cNvSpPr/>
          <p:nvPr/>
        </p:nvSpPr>
        <p:spPr>
          <a:xfrm rot="18613188">
            <a:off x="5149485" y="-174190"/>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solidFill>
            <a:srgbClr val="0070C0">
              <a:alpha val="9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a:p>
        </p:txBody>
      </p:sp>
      <p:sp>
        <p:nvSpPr>
          <p:cNvPr id="10" name="Rectangle: Rounded Corners 9">
            <a:extLst>
              <a:ext uri="{FF2B5EF4-FFF2-40B4-BE49-F238E27FC236}">
                <a16:creationId xmlns:a16="http://schemas.microsoft.com/office/drawing/2014/main" id="{8D85D382-5444-ED59-8C20-C86E4CBE4CBB}"/>
              </a:ext>
            </a:extLst>
          </p:cNvPr>
          <p:cNvSpPr/>
          <p:nvPr/>
        </p:nvSpPr>
        <p:spPr>
          <a:xfrm>
            <a:off x="1337481" y="3234518"/>
            <a:ext cx="1972424" cy="526339"/>
          </a:xfrm>
          <a:prstGeom prst="roundRect">
            <a:avLst>
              <a:gd name="adj" fmla="val 50000"/>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95000"/>
                    <a:lumOff val="5000"/>
                  </a:schemeClr>
                </a:solidFill>
              </a:rPr>
              <a:t>View Slides</a:t>
            </a:r>
            <a:endParaRPr lang="en-NG" sz="1600" dirty="0">
              <a:solidFill>
                <a:schemeClr val="tx1">
                  <a:lumMod val="95000"/>
                  <a:lumOff val="5000"/>
                </a:schemeClr>
              </a:solidFill>
            </a:endParaRPr>
          </a:p>
        </p:txBody>
      </p:sp>
      <p:sp>
        <p:nvSpPr>
          <p:cNvPr id="13" name="Oval 12">
            <a:extLst>
              <a:ext uri="{FF2B5EF4-FFF2-40B4-BE49-F238E27FC236}">
                <a16:creationId xmlns:a16="http://schemas.microsoft.com/office/drawing/2014/main" id="{8A326279-0890-184D-CA3A-5E2046F96E84}"/>
              </a:ext>
            </a:extLst>
          </p:cNvPr>
          <p:cNvSpPr/>
          <p:nvPr/>
        </p:nvSpPr>
        <p:spPr>
          <a:xfrm>
            <a:off x="5727032" y="962526"/>
            <a:ext cx="1355557" cy="138687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4" name="Oval 13">
            <a:extLst>
              <a:ext uri="{FF2B5EF4-FFF2-40B4-BE49-F238E27FC236}">
                <a16:creationId xmlns:a16="http://schemas.microsoft.com/office/drawing/2014/main" id="{3069D086-47B5-B4C2-ECB3-D3F0B687865F}"/>
              </a:ext>
            </a:extLst>
          </p:cNvPr>
          <p:cNvSpPr/>
          <p:nvPr/>
        </p:nvSpPr>
        <p:spPr>
          <a:xfrm>
            <a:off x="5486400" y="721895"/>
            <a:ext cx="1804737" cy="1885125"/>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Oval 14">
            <a:extLst>
              <a:ext uri="{FF2B5EF4-FFF2-40B4-BE49-F238E27FC236}">
                <a16:creationId xmlns:a16="http://schemas.microsoft.com/office/drawing/2014/main" id="{23D0CF4E-7D34-C684-DFDC-774CBA430D7A}"/>
              </a:ext>
            </a:extLst>
          </p:cNvPr>
          <p:cNvSpPr/>
          <p:nvPr/>
        </p:nvSpPr>
        <p:spPr>
          <a:xfrm>
            <a:off x="5269832" y="481262"/>
            <a:ext cx="2261935" cy="2382253"/>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6" name="TextBox 15">
            <a:extLst>
              <a:ext uri="{FF2B5EF4-FFF2-40B4-BE49-F238E27FC236}">
                <a16:creationId xmlns:a16="http://schemas.microsoft.com/office/drawing/2014/main" id="{54C05B28-2298-B62E-6906-94EC7FE73819}"/>
              </a:ext>
            </a:extLst>
          </p:cNvPr>
          <p:cNvSpPr txBox="1"/>
          <p:nvPr/>
        </p:nvSpPr>
        <p:spPr>
          <a:xfrm>
            <a:off x="7323221" y="737069"/>
            <a:ext cx="5058404" cy="523220"/>
          </a:xfrm>
          <a:prstGeom prst="rect">
            <a:avLst/>
          </a:prstGeom>
          <a:noFill/>
        </p:spPr>
        <p:txBody>
          <a:bodyPr wrap="square" rtlCol="0">
            <a:spAutoFit/>
          </a:bodyPr>
          <a:lstStyle/>
          <a:p>
            <a:pPr algn="ctr"/>
            <a:r>
              <a:rPr lang="en-GB" sz="2800" b="1" dirty="0">
                <a:solidFill>
                  <a:schemeClr val="bg1"/>
                </a:solidFill>
              </a:rPr>
              <a:t>04 – </a:t>
            </a:r>
            <a:r>
              <a:rPr lang="en-GB" sz="2800" b="1" dirty="0">
                <a:solidFill>
                  <a:schemeClr val="bg1"/>
                </a:solidFill>
                <a:latin typeface="Comic Sans MS" panose="030F0702030302020204" pitchFamily="66" charset="0"/>
              </a:rPr>
              <a:t>Property Type Impact</a:t>
            </a:r>
            <a:endParaRPr lang="en-NG" sz="2400" b="1" dirty="0">
              <a:solidFill>
                <a:schemeClr val="bg1"/>
              </a:solidFill>
              <a:latin typeface="Comic Sans MS" panose="030F0702030302020204" pitchFamily="66" charset="0"/>
            </a:endParaRPr>
          </a:p>
        </p:txBody>
      </p:sp>
      <p:sp>
        <p:nvSpPr>
          <p:cNvPr id="17" name="TextBox 16">
            <a:extLst>
              <a:ext uri="{FF2B5EF4-FFF2-40B4-BE49-F238E27FC236}">
                <a16:creationId xmlns:a16="http://schemas.microsoft.com/office/drawing/2014/main" id="{84B54F6C-AFBD-063C-E0F9-FC6C0939B8E5}"/>
              </a:ext>
            </a:extLst>
          </p:cNvPr>
          <p:cNvSpPr txBox="1"/>
          <p:nvPr/>
        </p:nvSpPr>
        <p:spPr>
          <a:xfrm>
            <a:off x="6738829" y="2714095"/>
            <a:ext cx="4441040" cy="954107"/>
          </a:xfrm>
          <a:prstGeom prst="rect">
            <a:avLst/>
          </a:prstGeom>
          <a:noFill/>
        </p:spPr>
        <p:txBody>
          <a:bodyPr wrap="square" rtlCol="0">
            <a:spAutoFit/>
          </a:bodyPr>
          <a:lstStyle/>
          <a:p>
            <a:pPr algn="ctr"/>
            <a:r>
              <a:rPr lang="en-GB" sz="2800" b="1" dirty="0">
                <a:solidFill>
                  <a:schemeClr val="bg1"/>
                </a:solidFill>
              </a:rPr>
              <a:t>05 – </a:t>
            </a:r>
            <a:r>
              <a:rPr lang="en-GB" sz="2800" b="1" dirty="0">
                <a:solidFill>
                  <a:schemeClr val="bg1"/>
                </a:solidFill>
                <a:latin typeface="Comic Sans MS" panose="030F0702030302020204" pitchFamily="66" charset="0"/>
              </a:rPr>
              <a:t>Non – Use Code Insights</a:t>
            </a:r>
            <a:endParaRPr lang="en-NG" sz="2400" b="1" dirty="0">
              <a:solidFill>
                <a:schemeClr val="bg1"/>
              </a:solidFill>
              <a:latin typeface="Comic Sans MS" panose="030F0702030302020204" pitchFamily="66" charset="0"/>
            </a:endParaRPr>
          </a:p>
        </p:txBody>
      </p:sp>
      <p:sp>
        <p:nvSpPr>
          <p:cNvPr id="18" name="TextBox 17">
            <a:extLst>
              <a:ext uri="{FF2B5EF4-FFF2-40B4-BE49-F238E27FC236}">
                <a16:creationId xmlns:a16="http://schemas.microsoft.com/office/drawing/2014/main" id="{6A4C2010-FE02-0347-A547-D51DB0CD3A45}"/>
              </a:ext>
            </a:extLst>
          </p:cNvPr>
          <p:cNvSpPr txBox="1"/>
          <p:nvPr/>
        </p:nvSpPr>
        <p:spPr>
          <a:xfrm>
            <a:off x="5486400" y="4437997"/>
            <a:ext cx="6252870" cy="523220"/>
          </a:xfrm>
          <a:prstGeom prst="rect">
            <a:avLst/>
          </a:prstGeom>
          <a:noFill/>
        </p:spPr>
        <p:txBody>
          <a:bodyPr wrap="square" rtlCol="0">
            <a:spAutoFit/>
          </a:bodyPr>
          <a:lstStyle/>
          <a:p>
            <a:pPr algn="ctr"/>
            <a:r>
              <a:rPr lang="en-GB" sz="2800" b="1" dirty="0">
                <a:solidFill>
                  <a:schemeClr val="bg1"/>
                </a:solidFill>
                <a:latin typeface="Comic Sans MS" panose="030F0702030302020204" pitchFamily="66" charset="0"/>
              </a:rPr>
              <a:t>06 – Assessor and OPM Remarks  </a:t>
            </a:r>
            <a:endParaRPr lang="en-NG" sz="2400" b="1" dirty="0">
              <a:solidFill>
                <a:schemeClr val="bg1"/>
              </a:solidFill>
              <a:latin typeface="Comic Sans MS" panose="030F0702030302020204" pitchFamily="66" charset="0"/>
            </a:endParaRPr>
          </a:p>
        </p:txBody>
      </p:sp>
      <p:sp>
        <p:nvSpPr>
          <p:cNvPr id="19" name="Oval 18">
            <a:extLst>
              <a:ext uri="{FF2B5EF4-FFF2-40B4-BE49-F238E27FC236}">
                <a16:creationId xmlns:a16="http://schemas.microsoft.com/office/drawing/2014/main" id="{C2D1BC09-0C52-1A52-9B06-B1616A43326A}"/>
              </a:ext>
            </a:extLst>
          </p:cNvPr>
          <p:cNvSpPr/>
          <p:nvPr/>
        </p:nvSpPr>
        <p:spPr>
          <a:xfrm>
            <a:off x="7408087" y="895590"/>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0" name="Oval 19">
            <a:extLst>
              <a:ext uri="{FF2B5EF4-FFF2-40B4-BE49-F238E27FC236}">
                <a16:creationId xmlns:a16="http://schemas.microsoft.com/office/drawing/2014/main" id="{ED0F60D9-A8BF-4A2B-C9E0-FE12A47746F4}"/>
              </a:ext>
            </a:extLst>
          </p:cNvPr>
          <p:cNvSpPr/>
          <p:nvPr/>
        </p:nvSpPr>
        <p:spPr>
          <a:xfrm>
            <a:off x="7059812" y="2866413"/>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solidFill>
                <a:schemeClr val="bg1"/>
              </a:solidFill>
            </a:endParaRPr>
          </a:p>
        </p:txBody>
      </p:sp>
      <p:sp>
        <p:nvSpPr>
          <p:cNvPr id="21" name="Oval 20">
            <a:extLst>
              <a:ext uri="{FF2B5EF4-FFF2-40B4-BE49-F238E27FC236}">
                <a16:creationId xmlns:a16="http://schemas.microsoft.com/office/drawing/2014/main" id="{C7FD688E-2132-07FE-C947-8AB1892BCC07}"/>
              </a:ext>
            </a:extLst>
          </p:cNvPr>
          <p:cNvSpPr/>
          <p:nvPr/>
        </p:nvSpPr>
        <p:spPr>
          <a:xfrm>
            <a:off x="5549033" y="4596518"/>
            <a:ext cx="170594" cy="20617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24" name="Audio 23">
            <a:hlinkClick r:id="" action="ppaction://media"/>
            <a:extLst>
              <a:ext uri="{FF2B5EF4-FFF2-40B4-BE49-F238E27FC236}">
                <a16:creationId xmlns:a16="http://schemas.microsoft.com/office/drawing/2014/main" id="{B9F05EA4-BC97-CB52-359A-094FDAA9EAD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70157028"/>
      </p:ext>
    </p:extLst>
  </p:cSld>
  <p:clrMapOvr>
    <a:masterClrMapping/>
  </p:clrMapOvr>
  <mc:AlternateContent xmlns:mc="http://schemas.openxmlformats.org/markup-compatibility/2006">
    <mc:Choice xmlns:p14="http://schemas.microsoft.com/office/powerpoint/2010/main" Requires="p14">
      <p:transition spd="slow" p14:dur="2000" advTm="29989"/>
    </mc:Choice>
    <mc:Fallback>
      <p:transition spd="slow" advTm="29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1186" x="5218113" y="3744913"/>
          <p14:tracePt t="1196" x="5411788" y="3757613"/>
          <p14:tracePt t="1206" x="5580063" y="3771900"/>
          <p14:tracePt t="1221" x="5721350" y="3771900"/>
          <p14:tracePt t="1237" x="5849938" y="3744913"/>
          <p14:tracePt t="1239" x="5980113" y="3694113"/>
          <p14:tracePt t="1254" x="6134100" y="3629025"/>
          <p14:tracePt t="1256" x="6276975" y="3563938"/>
          <p14:tracePt t="1271" x="6432550" y="3473450"/>
          <p14:tracePt t="1288" x="6586538" y="3384550"/>
          <p14:tracePt t="1291" x="6767513" y="3279775"/>
          <p14:tracePt t="1304" x="6935788" y="3176588"/>
          <p14:tracePt t="1321" x="7310438" y="2957513"/>
          <p14:tracePt t="1338" x="7491413" y="2854325"/>
          <p14:tracePt t="1341" x="7620000" y="2776538"/>
          <p14:tracePt t="1354" x="7723188" y="2711450"/>
          <p14:tracePt t="1370" x="7851775" y="2635250"/>
          <p14:tracePt t="1388" x="7891463" y="2608263"/>
          <p14:tracePt t="1390" x="7916863" y="2595563"/>
          <p14:tracePt t="1404" x="7929563" y="2570163"/>
          <p14:tracePt t="1421" x="7942263" y="2557463"/>
          <p14:tracePt t="1423" x="7956550" y="2557463"/>
          <p14:tracePt t="1437" x="7969250" y="2544763"/>
          <p14:tracePt t="1461" x="7969250" y="2532063"/>
          <p14:tracePt t="1481" x="7981950" y="2532063"/>
          <p14:tracePt t="1491" x="7981950" y="2517775"/>
          <p14:tracePt t="1522" x="7994650" y="2505075"/>
          <p14:tracePt t="1532" x="7994650" y="2492375"/>
          <p14:tracePt t="1542" x="7994650" y="2479675"/>
          <p14:tracePt t="1554" x="8007350" y="2466975"/>
          <p14:tracePt t="1572" x="8020050" y="2454275"/>
          <p14:tracePt t="1573" x="8020050" y="2427288"/>
          <p14:tracePt t="1587" x="8032750" y="2401888"/>
          <p14:tracePt t="1605" x="8032750" y="2389188"/>
          <p14:tracePt t="1607" x="8045450" y="2363788"/>
          <p14:tracePt t="1621" x="8059738" y="2338388"/>
          <p14:tracePt t="1624" x="8072438" y="2298700"/>
          <p14:tracePt t="1638" x="8085138" y="2260600"/>
          <p14:tracePt t="1655" x="8097838" y="2220913"/>
          <p14:tracePt t="1657" x="8110538" y="2182813"/>
          <p14:tracePt t="1671" x="8123238" y="2144713"/>
          <p14:tracePt t="1687" x="8135938" y="2092325"/>
          <p14:tracePt t="1704" x="8150225" y="2066925"/>
          <p14:tracePt t="1706" x="8150225" y="2039938"/>
          <p14:tracePt t="1721" x="8162925" y="2027238"/>
          <p14:tracePt t="1738" x="8162925" y="2001838"/>
          <p14:tracePt t="1740" x="8175625" y="1989138"/>
          <p14:tracePt t="1754" x="8175625" y="1976438"/>
          <p14:tracePt t="1771" x="8188325" y="1936750"/>
          <p14:tracePt t="1788" x="8188325" y="1924050"/>
          <p14:tracePt t="1790" x="8201025" y="1898650"/>
          <p14:tracePt t="1804" x="8201025" y="1873250"/>
          <p14:tracePt t="1821" x="8213725" y="1833563"/>
          <p14:tracePt t="1837" x="8226425" y="1770063"/>
          <p14:tracePt t="1854" x="8226425" y="1743075"/>
          <p14:tracePt t="1871" x="8240713" y="1692275"/>
          <p14:tracePt t="1887" x="8240713" y="1652588"/>
          <p14:tracePt t="1890" x="8240713" y="1627188"/>
          <p14:tracePt t="1904" x="8240713" y="1601788"/>
          <p14:tracePt t="1921" x="8240713" y="1576388"/>
          <p14:tracePt t="1924" x="8253413" y="1549400"/>
          <p14:tracePt t="1937" x="8253413" y="1524000"/>
          <p14:tracePt t="1954" x="8253413" y="1485900"/>
          <p14:tracePt t="1972" x="8253413" y="1446213"/>
          <p14:tracePt t="1987" x="8253413" y="1433513"/>
          <p14:tracePt t="2004" x="8253413" y="1408113"/>
          <p14:tracePt t="2021" x="8253413" y="1395413"/>
          <p14:tracePt t="2023" x="8253413" y="1382713"/>
          <p14:tracePt t="2037" x="8253413" y="1355725"/>
          <p14:tracePt t="2054" x="8253413" y="1343025"/>
          <p14:tracePt t="2056" x="8253413" y="1330325"/>
          <p14:tracePt t="2071" x="8253413" y="1317625"/>
          <p14:tracePt t="2073" x="8253413" y="1304925"/>
          <p14:tracePt t="2087" x="8253413" y="1292225"/>
          <p14:tracePt t="2106" x="8253413" y="1277938"/>
          <p14:tracePt t="2125" x="8253413" y="1265238"/>
          <p14:tracePt t="2206" x="8240713" y="1292225"/>
          <p14:tracePt t="2216" x="8226425" y="1343025"/>
          <p14:tracePt t="2226" x="8188325" y="1433513"/>
          <p14:tracePt t="2237" x="8135938" y="1562100"/>
          <p14:tracePt t="2254" x="8085138" y="1692275"/>
          <p14:tracePt t="2256" x="8045450" y="1808163"/>
          <p14:tracePt t="2271" x="8020050" y="1898650"/>
          <p14:tracePt t="2288" x="8007350" y="1963738"/>
          <p14:tracePt t="2290" x="7981950" y="2027238"/>
          <p14:tracePt t="2304" x="7969250" y="2092325"/>
          <p14:tracePt t="2321" x="7942263" y="2208213"/>
          <p14:tracePt t="2338" x="7929563" y="2273300"/>
          <p14:tracePt t="2340" x="7929563" y="2324100"/>
          <p14:tracePt t="2354" x="7929563" y="2363788"/>
          <p14:tracePt t="2371" x="7916863" y="2441575"/>
          <p14:tracePt t="2388" x="7904163" y="2466975"/>
          <p14:tracePt t="2390" x="7904163" y="2505075"/>
          <p14:tracePt t="2404" x="7891463" y="2532063"/>
          <p14:tracePt t="2421" x="7878763" y="2557463"/>
          <p14:tracePt t="2423" x="7878763" y="2582863"/>
          <p14:tracePt t="2437" x="7866063" y="2608263"/>
          <p14:tracePt t="2454" x="7851775" y="2647950"/>
          <p14:tracePt t="2471" x="7839075" y="2686050"/>
          <p14:tracePt t="2487" x="7839075" y="2698750"/>
          <p14:tracePt t="2504" x="7826375" y="2725738"/>
          <p14:tracePt t="2521" x="7826375" y="2738438"/>
          <p14:tracePt t="2524" x="7826375" y="2751138"/>
          <p14:tracePt t="2537" x="7813675" y="2751138"/>
          <p14:tracePt t="2554" x="7813675" y="2776538"/>
          <p14:tracePt t="2571" x="7800975" y="2789238"/>
          <p14:tracePt t="2573" x="7800975" y="2816225"/>
          <p14:tracePt t="2587" x="7788275" y="2828925"/>
          <p14:tracePt t="2604" x="7788275" y="2841625"/>
          <p14:tracePt t="2606" x="7775575" y="2867025"/>
          <p14:tracePt t="2621" x="7761288" y="2879725"/>
          <p14:tracePt t="2637" x="7748588" y="2932113"/>
          <p14:tracePt t="2655" x="7735888" y="2957513"/>
          <p14:tracePt t="2657" x="7723188" y="2982913"/>
          <p14:tracePt t="2671" x="7697788" y="3009900"/>
          <p14:tracePt t="2687" x="7672388" y="3073400"/>
          <p14:tracePt t="2704" x="7645400" y="3113088"/>
          <p14:tracePt t="2707" x="7632700" y="3151188"/>
          <p14:tracePt t="2721" x="7607300" y="3189288"/>
          <p14:tracePt t="2737" x="7581900" y="3241675"/>
          <p14:tracePt t="2739" x="7542213" y="3319463"/>
          <p14:tracePt t="2754" x="7451725" y="3473450"/>
          <p14:tracePt t="2756" x="7348538" y="3668713"/>
          <p14:tracePt t="2771" x="7245350" y="3862388"/>
          <p14:tracePt t="2788" x="7104063" y="4106863"/>
          <p14:tracePt t="2804" x="7051675" y="4197350"/>
          <p14:tracePt t="2821" x="6961188" y="4325938"/>
          <p14:tracePt t="2838" x="6935788" y="4365625"/>
          <p14:tracePt t="2840" x="6910388" y="4403725"/>
          <p14:tracePt t="2854" x="6883400" y="4430713"/>
          <p14:tracePt t="2871" x="6845300" y="4494213"/>
          <p14:tracePt t="2887" x="6819900" y="4519613"/>
          <p14:tracePt t="2890" x="6792913" y="4546600"/>
          <p14:tracePt t="2904" x="6780213" y="4572000"/>
          <p14:tracePt t="2922" x="6742113" y="4610100"/>
          <p14:tracePt t="2938" x="6729413" y="4637088"/>
          <p14:tracePt t="2954" x="6689725" y="4675188"/>
          <p14:tracePt t="2972" x="6651625" y="4713288"/>
          <p14:tracePt t="2987" x="6638925" y="4740275"/>
          <p14:tracePt t="3004" x="6599238" y="4778375"/>
          <p14:tracePt t="3021" x="6599238" y="4791075"/>
          <p14:tracePt t="3023" x="6586538" y="4818063"/>
          <p14:tracePt t="3037" x="6573838" y="4830763"/>
          <p14:tracePt t="3054" x="6561138" y="4843463"/>
          <p14:tracePt t="3057" x="6561138" y="4856163"/>
          <p14:tracePt t="3071" x="6548438" y="4868863"/>
          <p14:tracePt t="3087" x="6548438" y="4894263"/>
          <p14:tracePt t="3104" x="6535738" y="4908550"/>
          <p14:tracePt t="3106" x="6535738" y="4921250"/>
          <p14:tracePt t="3121" x="6535738" y="4933950"/>
          <p14:tracePt t="3137" x="6521450" y="4946650"/>
          <p14:tracePt t="3154" x="6521450" y="4959350"/>
          <p14:tracePt t="3156" x="6521450" y="4972050"/>
          <p14:tracePt t="3171" x="6508750" y="4972050"/>
          <p14:tracePt t="3187" x="6508750" y="4997450"/>
          <p14:tracePt t="3206" x="6508750" y="5011738"/>
          <p14:tracePt t="3221" x="6508750" y="5024438"/>
          <p14:tracePt t="3239" x="6496050" y="5037138"/>
          <p14:tracePt t="3268" x="6496050" y="5049838"/>
          <p14:tracePt t="3299" x="6483350" y="5049838"/>
          <p14:tracePt t="3309" x="6483350" y="5062538"/>
          <p14:tracePt t="3421" x="6483350" y="5049838"/>
          <p14:tracePt t="3431" x="6483350" y="5024438"/>
          <p14:tracePt t="3442" x="6508750" y="4997450"/>
          <p14:tracePt t="3454" x="6521450" y="4959350"/>
          <p14:tracePt t="3472" x="6599238" y="4856163"/>
          <p14:tracePt t="3487" x="6638925" y="4791075"/>
          <p14:tracePt t="3504" x="6729413" y="4687888"/>
          <p14:tracePt t="3522" x="6792913" y="4610100"/>
          <p14:tracePt t="3538" x="6819900" y="4584700"/>
          <p14:tracePt t="3554" x="6845300" y="4572000"/>
          <p14:tracePt t="3556" x="6870700" y="4546600"/>
          <p14:tracePt t="3572" x="6896100" y="4533900"/>
          <p14:tracePt t="3575" x="6923088" y="4519613"/>
          <p14:tracePt t="3587" x="6948488" y="4494213"/>
          <p14:tracePt t="3604" x="7013575" y="4468813"/>
          <p14:tracePt t="3621" x="7064375" y="4443413"/>
          <p14:tracePt t="3637" x="7167563" y="4391025"/>
          <p14:tracePt t="3654" x="7283450" y="4340225"/>
          <p14:tracePt t="3670" x="7335838" y="4313238"/>
          <p14:tracePt t="3687" x="7426325" y="4275138"/>
          <p14:tracePt t="3704" x="7464425" y="4249738"/>
          <p14:tracePt t="3706" x="7504113" y="4235450"/>
          <p14:tracePt t="3721" x="7529513" y="4210050"/>
          <p14:tracePt t="3737" x="7554913" y="4197350"/>
          <p14:tracePt t="3739" x="7581900" y="4184650"/>
          <p14:tracePt t="3754" x="7607300" y="4159250"/>
          <p14:tracePt t="3771" x="7658100" y="4132263"/>
          <p14:tracePt t="3788" x="7697788" y="4094163"/>
          <p14:tracePt t="3804" x="7723188" y="4081463"/>
          <p14:tracePt t="3821" x="7775575" y="4041775"/>
          <p14:tracePt t="3838" x="7826375" y="3978275"/>
          <p14:tracePt t="3854" x="7851775" y="3951288"/>
          <p14:tracePt t="3871" x="7904163" y="3887788"/>
          <p14:tracePt t="3887" x="7929563" y="3862388"/>
          <p14:tracePt t="3889" x="7956550" y="3822700"/>
          <p14:tracePt t="3904" x="7994650" y="3784600"/>
          <p14:tracePt t="3921" x="8059738" y="3668713"/>
          <p14:tracePt t="3938" x="8110538" y="3590925"/>
          <p14:tracePt t="3941" x="8162925" y="3500438"/>
          <p14:tracePt t="3954" x="8201025" y="3409950"/>
          <p14:tracePt t="3971" x="8291513" y="3203575"/>
          <p14:tracePt t="3987" x="8329613" y="3073400"/>
          <p14:tracePt t="4004" x="8420100" y="2816225"/>
          <p14:tracePt t="4020" x="8459788" y="2686050"/>
          <p14:tracePt t="4023" x="8485188" y="2595563"/>
          <p14:tracePt t="4037" x="8497888" y="2505075"/>
          <p14:tracePt t="4054" x="8537575" y="2376488"/>
          <p14:tracePt t="4071" x="8550275" y="2324100"/>
          <p14:tracePt t="4073" x="8562975" y="2273300"/>
          <p14:tracePt t="4087" x="8575675" y="2233613"/>
          <p14:tracePt t="4105" x="8601075" y="2130425"/>
          <p14:tracePt t="4120" x="8601075" y="2105025"/>
          <p14:tracePt t="4137" x="8628063" y="2014538"/>
          <p14:tracePt t="4155" x="8653463" y="1924050"/>
          <p14:tracePt t="4170" x="8666163" y="1885950"/>
          <p14:tracePt t="4189" x="8666163" y="1846263"/>
          <p14:tracePt t="4191" x="8678863" y="1820863"/>
          <p14:tracePt t="4204" x="8691563" y="1795463"/>
          <p14:tracePt t="4221" x="8704263" y="1743075"/>
          <p14:tracePt t="4238" x="8704263" y="1730375"/>
          <p14:tracePt t="4240" x="8718550" y="1704975"/>
          <p14:tracePt t="4254" x="8731250" y="1692275"/>
          <p14:tracePt t="4271" x="8743950" y="1639888"/>
          <p14:tracePt t="4288" x="8756650" y="1627188"/>
          <p14:tracePt t="4289" x="8769350" y="1601788"/>
          <p14:tracePt t="4304" x="8782050" y="1576388"/>
          <p14:tracePt t="4321" x="8807450" y="1536700"/>
          <p14:tracePt t="4337" x="8821738" y="1524000"/>
          <p14:tracePt t="4340" x="8834438" y="1498600"/>
          <p14:tracePt t="4355" x="8859838" y="1471613"/>
          <p14:tracePt t="4372" x="8885238" y="1433513"/>
          <p14:tracePt t="4374" x="8912225" y="1408113"/>
          <p14:tracePt t="4387" x="8937625" y="1382713"/>
          <p14:tracePt t="4389" x="8963025" y="1355725"/>
          <p14:tracePt t="4404" x="8988425" y="1330325"/>
          <p14:tracePt t="4421" x="9015413" y="1304925"/>
          <p14:tracePt t="4423" x="9040813" y="1292225"/>
          <p14:tracePt t="4438" x="9066213" y="1265238"/>
          <p14:tracePt t="4454" x="9105900" y="1239838"/>
          <p14:tracePt t="4472" x="9144000" y="1214438"/>
          <p14:tracePt t="4487" x="9156700" y="1201738"/>
          <p14:tracePt t="4504" x="9182100" y="1187450"/>
          <p14:tracePt t="4521" x="9196388" y="1174750"/>
          <p14:tracePt t="4523" x="9221788" y="1174750"/>
          <p14:tracePt t="4538" x="9221788" y="1162050"/>
          <p14:tracePt t="4554" x="9234488" y="1162050"/>
          <p14:tracePt t="4557" x="9247188" y="1149350"/>
          <p14:tracePt t="4571" x="9259888" y="1149350"/>
          <p14:tracePt t="4587" x="9285288" y="1136650"/>
          <p14:tracePt t="4604" x="9299575" y="1136650"/>
          <p14:tracePt t="4607" x="9312275" y="1123950"/>
          <p14:tracePt t="4621" x="9324975" y="1123950"/>
          <p14:tracePt t="4638" x="9350375" y="1111250"/>
          <p14:tracePt t="4656" x="9363075" y="1111250"/>
          <p14:tracePt t="4671" x="9375775" y="1111250"/>
          <p14:tracePt t="4688" x="9402763" y="1111250"/>
          <p14:tracePt t="4704" x="9415463" y="1111250"/>
          <p14:tracePt t="4706" x="9428163" y="1111250"/>
          <p14:tracePt t="4721" x="9440863" y="1111250"/>
          <p14:tracePt t="4738" x="9453563" y="1111250"/>
          <p14:tracePt t="4740" x="9466263" y="1098550"/>
          <p14:tracePt t="4754" x="9493250" y="1098550"/>
          <p14:tracePt t="4757" x="9505950" y="1098550"/>
          <p14:tracePt t="4771" x="9531350" y="1098550"/>
          <p14:tracePt t="4790" x="9544050" y="1098550"/>
          <p14:tracePt t="4792" x="9569450" y="1098550"/>
          <p14:tracePt t="4804" x="9596438" y="1098550"/>
          <p14:tracePt t="4821" x="9634538" y="1098550"/>
          <p14:tracePt t="4838" x="9659938" y="1098550"/>
          <p14:tracePt t="4840" x="9686925" y="1098550"/>
          <p14:tracePt t="4854" x="9699625" y="1098550"/>
          <p14:tracePt t="4871" x="9725025" y="1111250"/>
          <p14:tracePt t="4873" x="9737725" y="1111250"/>
          <p14:tracePt t="4887" x="9764713" y="1111250"/>
          <p14:tracePt t="4890" x="9777413" y="1111250"/>
          <p14:tracePt t="4904" x="9790113" y="1111250"/>
          <p14:tracePt t="4921" x="9815513" y="1123950"/>
          <p14:tracePt t="4923" x="9828213" y="1123950"/>
          <p14:tracePt t="4938" x="9840913" y="1123950"/>
          <p14:tracePt t="4940" x="9853613" y="1123950"/>
          <p14:tracePt t="4961" x="9867900" y="1136650"/>
          <p14:tracePt t="5299" x="9958388" y="1162050"/>
          <p14:tracePt t="5308" x="10034588" y="1174750"/>
          <p14:tracePt t="5320" x="10086975" y="1187450"/>
          <p14:tracePt t="5337" x="10137775" y="1201738"/>
          <p14:tracePt t="5341" x="10164763" y="1214438"/>
          <p14:tracePt t="5354" x="10190163" y="1227138"/>
          <p14:tracePt t="5371" x="10215563" y="1239838"/>
          <p14:tracePt t="5372" x="10242550" y="1239838"/>
          <p14:tracePt t="5390" x="10255250" y="1252538"/>
          <p14:tracePt t="5392" x="10267950" y="1265238"/>
          <p14:tracePt t="5404" x="10293350" y="1277938"/>
          <p14:tracePt t="5421" x="10306050" y="1292225"/>
          <p14:tracePt t="5423" x="10318750" y="1292225"/>
          <p14:tracePt t="5437" x="10331450" y="1304925"/>
          <p14:tracePt t="5454" x="10345738" y="1330325"/>
          <p14:tracePt t="5472" x="10358438" y="1343025"/>
          <p14:tracePt t="5474" x="10371138" y="1355725"/>
          <p14:tracePt t="5488" x="10371138" y="1368425"/>
          <p14:tracePt t="5504" x="10383838" y="1395413"/>
          <p14:tracePt t="5521" x="10396538" y="1408113"/>
          <p14:tracePt t="5537" x="10409238" y="1446213"/>
          <p14:tracePt t="5554" x="10409238" y="1458913"/>
          <p14:tracePt t="5556" x="10421938" y="1471613"/>
          <p14:tracePt t="5571" x="10421938" y="1485900"/>
          <p14:tracePt t="5587" x="10436225" y="1511300"/>
          <p14:tracePt t="5604" x="10436225" y="1549400"/>
          <p14:tracePt t="5621" x="10436225" y="1562100"/>
          <p14:tracePt t="5637" x="10436225" y="1601788"/>
          <p14:tracePt t="5654" x="10436225" y="1614488"/>
          <p14:tracePt t="5656" x="10436225" y="1639888"/>
          <p14:tracePt t="5671" x="10436225" y="1665288"/>
          <p14:tracePt t="12227" x="10267950" y="2195513"/>
          <p14:tracePt t="12239" x="10112375" y="2957513"/>
          <p14:tracePt t="12247" x="9983788" y="3706813"/>
          <p14:tracePt t="12258" x="9880600" y="4352925"/>
          <p14:tracePt t="12271" x="9853613" y="4559300"/>
          <p14:tracePt t="12288" x="9815513" y="4713288"/>
          <p14:tracePt t="12290" x="9790113" y="4791075"/>
          <p14:tracePt t="12304" x="9764713" y="4856163"/>
          <p14:tracePt t="12321" x="9674225" y="4959350"/>
          <p14:tracePt t="12338" x="9596438" y="5011738"/>
          <p14:tracePt t="12340" x="9402763" y="5075238"/>
          <p14:tracePt t="12354" x="8834438" y="5165725"/>
          <p14:tracePt t="12371" x="8085138" y="5140325"/>
          <p14:tracePt t="12373" x="7323138" y="5024438"/>
          <p14:tracePt t="12388" x="6599238" y="4843463"/>
          <p14:tracePt t="12390" x="5915025" y="4624388"/>
          <p14:tracePt t="12404" x="5268913" y="4365625"/>
          <p14:tracePt t="12421" x="4740275" y="4146550"/>
          <p14:tracePt t="12424" x="4468813" y="4016375"/>
          <p14:tracePt t="12438" x="4300538" y="3913188"/>
          <p14:tracePt t="12454" x="4132263" y="3797300"/>
          <p14:tracePt t="12471" x="4094163" y="3744913"/>
          <p14:tracePt t="12488" x="4081463" y="3732213"/>
          <p14:tracePt t="12504" x="4081463" y="3706813"/>
          <p14:tracePt t="12850" x="3990975" y="3616325"/>
          <p14:tracePt t="12860" x="3835400" y="3500438"/>
          <p14:tracePt t="12871" x="3694113" y="3384550"/>
          <p14:tracePt t="12888" x="3551238" y="3254375"/>
          <p14:tracePt t="12890" x="3448050" y="3163888"/>
          <p14:tracePt t="12904" x="3370263" y="3086100"/>
          <p14:tracePt t="12921" x="3267075" y="2970213"/>
          <p14:tracePt t="12938" x="3228975" y="2919413"/>
          <p14:tracePt t="12954" x="3189288" y="2867025"/>
          <p14:tracePt t="12971" x="3163888" y="2841625"/>
          <p14:tracePt t="12973" x="3151188" y="2816225"/>
          <p14:tracePt t="12988" x="3138488" y="2776538"/>
          <p14:tracePt t="13004" x="3100388" y="2698750"/>
          <p14:tracePt t="13021" x="3073400" y="2660650"/>
          <p14:tracePt t="13023" x="3048000" y="2622550"/>
          <p14:tracePt t="13037" x="3035300" y="2582863"/>
          <p14:tracePt t="13054" x="3022600" y="2544763"/>
          <p14:tracePt t="13056" x="3009900" y="2517775"/>
          <p14:tracePt t="13071" x="2995613" y="2492375"/>
          <p14:tracePt t="13087" x="2982913" y="2441575"/>
          <p14:tracePt t="13104" x="2970213" y="2427288"/>
          <p14:tracePt t="13107" x="2970213" y="2401888"/>
          <p14:tracePt t="13121" x="2970213" y="2376488"/>
          <p14:tracePt t="13137" x="2957513" y="2338388"/>
          <p14:tracePt t="13154" x="2957513" y="2311400"/>
          <p14:tracePt t="13156" x="2944813" y="2298700"/>
          <p14:tracePt t="13171" x="2944813" y="2286000"/>
          <p14:tracePt t="13187" x="2944813" y="2260600"/>
          <p14:tracePt t="13190" x="2944813" y="2247900"/>
          <p14:tracePt t="13204" x="2944813" y="2233613"/>
          <p14:tracePt t="13206" x="2944813" y="2208213"/>
          <p14:tracePt t="13221" x="2944813" y="2182813"/>
          <p14:tracePt t="13238" x="2944813" y="2130425"/>
          <p14:tracePt t="13254" x="2944813" y="2105025"/>
          <p14:tracePt t="13271" x="2944813" y="2054225"/>
          <p14:tracePt t="13288" x="2944813" y="2027238"/>
          <p14:tracePt t="13290" x="2944813" y="2001838"/>
          <p14:tracePt t="13304" x="2957513" y="1976438"/>
          <p14:tracePt t="13320" x="2957513" y="1924050"/>
          <p14:tracePt t="13338" x="2970213" y="1898650"/>
          <p14:tracePt t="13341" x="2970213" y="1885950"/>
          <p14:tracePt t="13354" x="2982913" y="1860550"/>
          <p14:tracePt t="13371" x="2982913" y="1833563"/>
          <p14:tracePt t="13373" x="2982913" y="1820863"/>
          <p14:tracePt t="13388" x="2995613" y="1795463"/>
          <p14:tracePt t="13404" x="3009900" y="1770063"/>
          <p14:tracePt t="13422" x="3009900" y="1730375"/>
          <p14:tracePt t="13438" x="3022600" y="1717675"/>
          <p14:tracePt t="13454" x="3035300" y="1692275"/>
          <p14:tracePt t="13471" x="3048000" y="1679575"/>
          <p14:tracePt t="13473" x="3048000" y="1652588"/>
          <p14:tracePt t="13488" x="3060700" y="1639888"/>
          <p14:tracePt t="13504" x="3073400" y="1614488"/>
          <p14:tracePt t="13521" x="3086100" y="1601788"/>
          <p14:tracePt t="13524" x="3100388" y="1589088"/>
          <p14:tracePt t="13538" x="3113088" y="1576388"/>
          <p14:tracePt t="13554" x="3125788" y="1549400"/>
          <p14:tracePt t="13556" x="3138488" y="1536700"/>
          <p14:tracePt t="13571" x="3151188" y="1511300"/>
          <p14:tracePt t="13588" x="3203575" y="1471613"/>
          <p14:tracePt t="13605" x="3228975" y="1458913"/>
          <p14:tracePt t="13607" x="3241675" y="1446213"/>
          <p14:tracePt t="13621" x="3267075" y="1420813"/>
          <p14:tracePt t="13637" x="3319463" y="1395413"/>
          <p14:tracePt t="13654" x="3357563" y="1368425"/>
          <p14:tracePt t="13656" x="3397250" y="1355725"/>
          <p14:tracePt t="13670" x="3422650" y="1343025"/>
          <p14:tracePt t="13687" x="3460750" y="1330325"/>
          <p14:tracePt t="13690" x="3500438" y="1317625"/>
          <p14:tracePt t="13704" x="3538538" y="1304925"/>
          <p14:tracePt t="13706" x="3578225" y="1292225"/>
          <p14:tracePt t="13721" x="3616325" y="1292225"/>
          <p14:tracePt t="13738" x="3706813" y="1277938"/>
          <p14:tracePt t="13754" x="3732213" y="1265238"/>
          <p14:tracePt t="13771" x="3810000" y="1265238"/>
          <p14:tracePt t="13788" x="3848100" y="1265238"/>
          <p14:tracePt t="13790" x="3887788" y="1265238"/>
          <p14:tracePt t="13804" x="3925888" y="1265238"/>
          <p14:tracePt t="13821" x="4003675" y="1277938"/>
          <p14:tracePt t="13838" x="4041775" y="1277938"/>
          <p14:tracePt t="13840" x="4081463" y="1292225"/>
          <p14:tracePt t="13854" x="4119563" y="1317625"/>
          <p14:tracePt t="13871" x="4171950" y="1330325"/>
          <p14:tracePt t="13872" x="4222750" y="1355725"/>
          <p14:tracePt t="13887" x="4275138" y="1395413"/>
          <p14:tracePt t="13890" x="4325938" y="1420813"/>
          <p14:tracePt t="13904" x="4378325" y="1458913"/>
          <p14:tracePt t="13922" x="4468813" y="1524000"/>
          <p14:tracePt t="13938" x="4506913" y="1562100"/>
          <p14:tracePt t="13954" x="4597400" y="1627188"/>
          <p14:tracePt t="13972" x="4675188" y="1704975"/>
          <p14:tracePt t="13988" x="4700588" y="1743075"/>
          <p14:tracePt t="14004" x="4765675" y="1820863"/>
          <p14:tracePt t="14021" x="4791075" y="1860550"/>
          <p14:tracePt t="14023" x="4818063" y="1898650"/>
          <p14:tracePt t="14038" x="4843463" y="1936750"/>
          <p14:tracePt t="14069" x="4908550" y="2054225"/>
          <p14:tracePt t="14075" x="4933950" y="2092325"/>
          <p14:tracePt t="14088" x="4946650" y="2117725"/>
          <p14:tracePt t="14105" x="4959350" y="2157413"/>
          <p14:tracePt t="14107" x="4972050" y="2182813"/>
          <p14:tracePt t="14121" x="4972050" y="2208213"/>
          <p14:tracePt t="14138" x="4997450" y="2247900"/>
          <p14:tracePt t="14155" x="5011738" y="2286000"/>
          <p14:tracePt t="14171" x="5011738" y="2311400"/>
          <p14:tracePt t="14187" x="5011738" y="2338388"/>
          <p14:tracePt t="14204" x="5024438" y="2363788"/>
          <p14:tracePt t="14206" x="5024438" y="2376488"/>
          <p14:tracePt t="14221" x="5037138" y="2401888"/>
          <p14:tracePt t="14238" x="5037138" y="2414588"/>
          <p14:tracePt t="14241" x="5037138" y="2441575"/>
          <p14:tracePt t="14254" x="5037138" y="2466975"/>
          <p14:tracePt t="14258" x="5049838" y="2492375"/>
          <p14:tracePt t="14271" x="5049838" y="2505075"/>
          <p14:tracePt t="14288" x="5049838" y="2544763"/>
          <p14:tracePt t="14304" x="5049838" y="2570163"/>
          <p14:tracePt t="14321" x="5049838" y="2622550"/>
          <p14:tracePt t="14338" x="5049838" y="2647950"/>
          <p14:tracePt t="14340" x="5037138" y="2673350"/>
          <p14:tracePt t="14354" x="5024438" y="2698750"/>
          <p14:tracePt t="14371" x="5024438" y="2725738"/>
          <p14:tracePt t="14586" x="5721350" y="2479675"/>
          <p14:tracePt t="14595" x="6573838" y="2260600"/>
          <p14:tracePt t="14606" x="7361238" y="2130425"/>
          <p14:tracePt t="14621" x="8032750" y="2079625"/>
          <p14:tracePt t="14637" x="8485188" y="2092325"/>
          <p14:tracePt t="14655" x="8691563" y="2130425"/>
          <p14:tracePt t="14671" x="8756650" y="2144713"/>
          <p14:tracePt t="14687" x="8807450" y="2157413"/>
          <p14:tracePt t="14704" x="8807450" y="2170113"/>
          <p14:tracePt t="14706" x="8821738" y="2170113"/>
          <p14:tracePt t="14747" x="8834438" y="2182813"/>
          <p14:tracePt t="15187" x="8447088" y="2544763"/>
          <p14:tracePt t="15198" x="7929563" y="3163888"/>
          <p14:tracePt t="15207" x="7491413" y="3862388"/>
          <p14:tracePt t="15223" x="7154863" y="4546600"/>
          <p14:tracePt t="15238" x="6961188" y="5087938"/>
          <p14:tracePt t="15240" x="6883400" y="5359400"/>
          <p14:tracePt t="15254" x="6845300" y="5553075"/>
          <p14:tracePt t="15271" x="6845300" y="5773738"/>
          <p14:tracePt t="15288" x="6845300" y="5824538"/>
          <p14:tracePt t="15290" x="6858000" y="5864225"/>
          <p14:tracePt t="15304" x="6870700" y="5889625"/>
          <p14:tracePt t="15321" x="6896100" y="5915025"/>
          <p14:tracePt t="15595" x="6999288" y="5837238"/>
          <p14:tracePt t="15606" x="7129463" y="5708650"/>
          <p14:tracePt t="15616" x="7270750" y="5553075"/>
          <p14:tracePt t="15626" x="7388225" y="5399088"/>
          <p14:tracePt t="15637" x="7464425" y="5268913"/>
          <p14:tracePt t="15655" x="7581900" y="5049838"/>
          <p14:tracePt t="15671" x="7620000" y="4959350"/>
          <p14:tracePt t="15687" x="7672388" y="4830763"/>
          <p14:tracePt t="15704" x="7685088" y="4765675"/>
          <p14:tracePt t="15706" x="7723188" y="4700588"/>
          <p14:tracePt t="15721" x="7748588" y="4637088"/>
          <p14:tracePt t="15738" x="7788275" y="4559300"/>
          <p14:tracePt t="15740" x="7839075" y="4494213"/>
          <p14:tracePt t="15754" x="7904163" y="4416425"/>
          <p14:tracePt t="15771" x="8059738" y="4275138"/>
          <p14:tracePt t="15788" x="8162925" y="4210050"/>
          <p14:tracePt t="15790" x="8278813" y="4159250"/>
          <p14:tracePt t="15804" x="8407400" y="4106863"/>
          <p14:tracePt t="15820" x="8678863" y="4041775"/>
          <p14:tracePt t="15838" x="8794750" y="4016375"/>
          <p14:tracePt t="15840" x="8872538" y="4003675"/>
          <p14:tracePt t="15854" x="8937625" y="4003675"/>
          <p14:tracePt t="15871" x="9002713" y="4003675"/>
          <p14:tracePt t="15887" x="9015413" y="4003675"/>
          <p14:tracePt t="15889" x="9028113" y="4003675"/>
          <p14:tracePt t="15904" x="9040813" y="4003675"/>
          <p14:tracePt t="15931" x="9040813" y="4016375"/>
          <p14:tracePt t="15942" x="9053513" y="4016375"/>
          <p14:tracePt t="15954" x="9053513" y="4041775"/>
          <p14:tracePt t="15971" x="9028113" y="4068763"/>
          <p14:tracePt t="15972" x="8988425" y="4094163"/>
          <p14:tracePt t="15988" x="8885238" y="4159250"/>
          <p14:tracePt t="16004" x="8407400" y="4313238"/>
          <p14:tracePt t="16021" x="8097838" y="4391025"/>
          <p14:tracePt t="16023" x="7761288" y="4443413"/>
          <p14:tracePt t="16038" x="7194550" y="4468813"/>
          <p14:tracePt t="16055" x="6508750" y="4443413"/>
          <p14:tracePt t="16057" x="5837238" y="4403725"/>
          <p14:tracePt t="16071" x="5192713" y="4391025"/>
          <p14:tracePt t="16088" x="4352925" y="4416425"/>
          <p14:tracePt t="16104" x="4132263" y="4456113"/>
          <p14:tracePt t="16106" x="3965575" y="4494213"/>
          <p14:tracePt t="19605" x="3925888" y="4546600"/>
          <p14:tracePt t="19615" x="3835400" y="4649788"/>
          <p14:tracePt t="19626" x="3629025" y="4908550"/>
          <p14:tracePt t="19637" x="3163888" y="5475288"/>
          <p14:tracePt t="19655" x="2286000" y="6638925"/>
          <p14:tracePt t="20423" x="9196388" y="5178425"/>
          <p14:tracePt t="20438" x="9750425" y="4378325"/>
          <p14:tracePt t="20440" x="10164763" y="3797300"/>
          <p14:tracePt t="20454" x="10436225" y="3370263"/>
          <p14:tracePt t="20471" x="10552113" y="3189288"/>
          <p14:tracePt t="20473" x="10629900" y="3086100"/>
          <p14:tracePt t="20488" x="10668000" y="3035300"/>
          <p14:tracePt t="20504" x="10693400" y="2995613"/>
          <p14:tracePt t="20507" x="10706100" y="2982913"/>
          <p14:tracePt t="20521" x="10720388" y="2970213"/>
          <p14:tracePt t="20524" x="10720388" y="2957513"/>
          <p14:tracePt t="20564" x="10733088" y="2957513"/>
          <p14:tracePt t="20625" x="10745788" y="2957513"/>
          <p14:tracePt t="20636" x="10758488" y="2982913"/>
          <p14:tracePt t="20645" x="10758488" y="2995613"/>
          <p14:tracePt t="20655" x="10771188" y="3009900"/>
          <p14:tracePt t="20671" x="10771188" y="3035300"/>
          <p14:tracePt t="20687" x="10771188" y="3060700"/>
          <p14:tracePt t="20704" x="10783888" y="3086100"/>
          <p14:tracePt t="20706" x="10783888" y="3100388"/>
          <p14:tracePt t="20721" x="10783888" y="3113088"/>
          <p14:tracePt t="20738" x="10783888" y="3125788"/>
          <p14:tracePt t="20740" x="10783888" y="3138488"/>
          <p14:tracePt t="20755" x="10783888" y="3151188"/>
          <p14:tracePt t="20758" x="10783888" y="3176588"/>
          <p14:tracePt t="20771" x="10771188" y="3189288"/>
          <p14:tracePt t="20788" x="10758488" y="3203575"/>
          <p14:tracePt t="20790" x="10733088" y="3216275"/>
          <p14:tracePt t="20805" x="10720388" y="3228975"/>
          <p14:tracePt t="20821" x="10655300" y="3241675"/>
          <p14:tracePt t="20838" x="10590213" y="3216275"/>
          <p14:tracePt t="20841" x="10487025" y="3151188"/>
          <p14:tracePt t="20854" x="10371138" y="3035300"/>
          <p14:tracePt t="20871" x="10177463" y="2763838"/>
          <p14:tracePt t="20888" x="10112375" y="2622550"/>
          <p14:tracePt t="20891" x="10074275" y="2492375"/>
          <p14:tracePt t="20904" x="10047288" y="2401888"/>
          <p14:tracePt t="20921" x="10034588" y="2286000"/>
          <p14:tracePt t="20937" x="10034588" y="2247900"/>
          <p14:tracePt t="20954" x="10034588" y="2182813"/>
          <p14:tracePt t="21380" x="10137775" y="2414588"/>
          <p14:tracePt t="21391" x="10242550" y="2698750"/>
          <p14:tracePt t="21400" x="10318750" y="2944813"/>
          <p14:tracePt t="21411" x="10396538" y="3163888"/>
          <p14:tracePt t="21422" x="10421938" y="3319463"/>
          <p14:tracePt t="21438" x="10461625" y="3422650"/>
          <p14:tracePt t="21454" x="10487025" y="3578225"/>
          <p14:tracePt t="21472" x="10512425" y="3654425"/>
          <p14:tracePt t="21488" x="10512425" y="3681413"/>
          <p14:tracePt t="21504" x="10526713" y="3706813"/>
          <p14:tracePt t="21521" x="10526713" y="3719513"/>
          <p14:tracePt t="21544" x="10526713" y="3732213"/>
          <p14:tracePt t="21584" x="10512425" y="3732213"/>
          <p14:tracePt t="21594" x="10499725" y="3719513"/>
          <p14:tracePt t="21605" x="10499725" y="3706813"/>
          <p14:tracePt t="21621" x="10487025" y="3694113"/>
          <p14:tracePt t="21638" x="10461625" y="3681413"/>
          <p14:tracePt t="21655" x="10421938" y="3668713"/>
          <p14:tracePt t="21672" x="10421938" y="3654425"/>
          <p14:tracePt t="21687" x="10383838" y="3654425"/>
          <p14:tracePt t="21704" x="10358438" y="3654425"/>
          <p14:tracePt t="21707" x="10331450" y="3654425"/>
          <p14:tracePt t="21721" x="10306050" y="3654425"/>
          <p14:tracePt t="21738" x="10267950" y="3654425"/>
          <p14:tracePt t="21740" x="10228263" y="3668713"/>
          <p14:tracePt t="21754" x="10177463" y="3668713"/>
          <p14:tracePt t="21771" x="10074275" y="3694113"/>
          <p14:tracePt t="21788" x="10021888" y="3706813"/>
          <p14:tracePt t="21790" x="9983788" y="3706813"/>
          <p14:tracePt t="21804" x="9944100" y="3719513"/>
          <p14:tracePt t="21821" x="9893300" y="3732213"/>
          <p14:tracePt t="21839" x="9867900" y="3732213"/>
          <p14:tracePt t="21854" x="9853613" y="3732213"/>
          <p14:tracePt t="21871" x="9840913" y="3732213"/>
          <p14:tracePt t="22136" x="9750425" y="3925888"/>
          <p14:tracePt t="22145" x="9312275" y="4519613"/>
          <p14:tracePt t="22156" x="8704263" y="5165725"/>
          <p14:tracePt t="22171" x="8032750" y="5670550"/>
          <p14:tracePt t="22187" x="7388225" y="6018213"/>
          <p14:tracePt t="22190" x="6858000" y="6224588"/>
          <p14:tracePt t="22204" x="6535738" y="6302375"/>
          <p14:tracePt t="22221" x="6173788" y="6354763"/>
          <p14:tracePt t="22239" x="6043613" y="6354763"/>
          <p14:tracePt t="22241" x="5967413" y="6354763"/>
          <p14:tracePt t="22254" x="5902325" y="6354763"/>
          <p14:tracePt t="22272" x="5824538" y="6354763"/>
          <p14:tracePt t="22287" x="5799138" y="6367463"/>
          <p14:tracePt t="22472" x="5087938" y="6611938"/>
          <p14:tracePt t="22483" x="4378325" y="6792913"/>
          <p14:tracePt t="23241" x="3862388" y="6380163"/>
          <p14:tracePt t="23248" x="4340225" y="6057900"/>
          <p14:tracePt t="23259" x="4637088" y="5824538"/>
          <p14:tracePt t="23271" x="4856163" y="5605463"/>
          <p14:tracePt t="23289" x="5114925" y="5243513"/>
          <p14:tracePt t="23304" x="5178425" y="5127625"/>
          <p14:tracePt t="23321" x="5218113" y="5037138"/>
          <p14:tracePt t="23323" x="5243513" y="4972050"/>
          <p14:tracePt t="23337" x="5243513" y="4908550"/>
          <p14:tracePt t="23339" x="5256213" y="4868863"/>
          <p14:tracePt t="23354" x="5256213" y="4830763"/>
          <p14:tracePt t="23371" x="5256213" y="4791075"/>
          <p14:tracePt t="23387" x="5256213" y="4778375"/>
          <p14:tracePt t="23404" x="5256213" y="4765675"/>
          <p14:tracePt t="23421" x="5256213" y="4752975"/>
          <p14:tracePt t="23423" x="5243513" y="4752975"/>
          <p14:tracePt t="23437" x="5243513" y="4740275"/>
          <p14:tracePt t="23738" x="5230813" y="4637088"/>
          <p14:tracePt t="23748" x="5243513" y="4506913"/>
          <p14:tracePt t="23759" x="5268913" y="4378325"/>
          <p14:tracePt t="23770" x="5321300" y="4249738"/>
          <p14:tracePt t="23788" x="5449888" y="4056063"/>
          <p14:tracePt t="23804" x="5514975" y="3978275"/>
          <p14:tracePt t="23820" x="5656263" y="3875088"/>
          <p14:tracePt t="23838" x="5721350" y="3848100"/>
          <p14:tracePt t="23840" x="5773738" y="3822700"/>
          <p14:tracePt t="23854" x="5811838" y="3810000"/>
          <p14:tracePt t="23871" x="5849938" y="3797300"/>
          <p14:tracePt t="23873" x="5864225" y="3797300"/>
          <p14:tracePt t="23887" x="5889625" y="3797300"/>
          <p14:tracePt t="23904" x="5902325" y="3797300"/>
          <p14:tracePt t="25778" x="6276975" y="3990975"/>
          <p14:tracePt t="25789" x="6923088" y="4340225"/>
          <p14:tracePt t="25799" x="7581900" y="4649788"/>
          <p14:tracePt t="25810" x="8175625" y="4908550"/>
          <p14:tracePt t="25820" x="8459788" y="5037138"/>
          <p14:tracePt t="25838" x="8678863" y="5114925"/>
          <p14:tracePt t="25840" x="8847138" y="5165725"/>
          <p14:tracePt t="25854" x="8975725" y="5205413"/>
          <p14:tracePt t="25871" x="9091613" y="5243513"/>
          <p14:tracePt t="25874" x="9182100" y="5268913"/>
          <p14:tracePt t="25888" x="9259888" y="5281613"/>
          <p14:tracePt t="25890" x="9324975" y="5295900"/>
          <p14:tracePt t="25904" x="9375775" y="5308600"/>
          <p14:tracePt t="25921" x="9428163" y="5321300"/>
          <p14:tracePt t="25923" x="9466263" y="5334000"/>
          <p14:tracePt t="25938" x="9493250" y="5334000"/>
          <p14:tracePt t="25954" x="9531350" y="5346700"/>
          <p14:tracePt t="25972" x="9569450" y="5346700"/>
          <p14:tracePt t="25988" x="9583738" y="5359400"/>
          <p14:tracePt t="26004" x="9621838" y="5359400"/>
          <p14:tracePt t="26020" x="9634538" y="5372100"/>
          <p14:tracePt t="26023" x="9647238" y="5372100"/>
          <p14:tracePt t="26038" x="9674225" y="5372100"/>
          <p14:tracePt t="26054" x="9686925" y="5386388"/>
          <p14:tracePt t="26057" x="9712325" y="5399088"/>
          <p14:tracePt t="26071" x="9737725" y="5399088"/>
          <p14:tracePt t="26073" x="9777413" y="5411788"/>
          <p14:tracePt t="26088" x="9815513" y="5424488"/>
          <p14:tracePt t="26105" x="9853613" y="5437188"/>
          <p14:tracePt t="26107" x="9906000" y="5449888"/>
          <p14:tracePt t="26121" x="9958388" y="5462588"/>
          <p14:tracePt t="26138" x="10021888" y="5475288"/>
          <p14:tracePt t="26154" x="10047288" y="5489575"/>
          <p14:tracePt t="26156" x="10061575" y="5489575"/>
          <p14:tracePt t="26171" x="10086975" y="5502275"/>
          <p14:tracePt t="26187" x="10112375" y="5502275"/>
          <p14:tracePt t="26217" x="10125075" y="5502275"/>
          <p14:tracePt t="26278" x="10099675" y="5502275"/>
          <p14:tracePt t="26290" x="10021888" y="5475288"/>
          <p14:tracePt t="26298" x="9815513" y="5424488"/>
          <p14:tracePt t="26309" x="9466263" y="5321300"/>
          <p14:tracePt t="26322" x="9053513" y="5230813"/>
          <p14:tracePt t="26339" x="8291513" y="5087938"/>
          <p14:tracePt t="26354" x="8059738" y="5037138"/>
          <p14:tracePt t="26371" x="7904163" y="5011738"/>
          <p14:tracePt t="26374" x="7800975" y="4997450"/>
          <p14:tracePt t="26387" x="7723188" y="4984750"/>
          <p14:tracePt t="26404" x="7607300" y="4959350"/>
          <p14:tracePt t="26422" x="7504113" y="4946650"/>
          <p14:tracePt t="26437" x="7464425" y="4946650"/>
          <p14:tracePt t="26453" x="7400925" y="4946650"/>
          <p14:tracePt t="26471" x="7373938" y="4933950"/>
          <p14:tracePt t="26473" x="7348538" y="4933950"/>
          <p14:tracePt t="26488" x="7335838" y="4933950"/>
          <p14:tracePt t="26504" x="7323138" y="4933950"/>
          <p14:tracePt t="26506" x="7310438" y="4933950"/>
          <p14:tracePt t="26521" x="7297738" y="4933950"/>
          <p14:tracePt t="26538" x="7283450" y="4933950"/>
          <p14:tracePt t="26555" x="7270750" y="4933950"/>
          <p14:tracePt t="26571" x="7258050" y="4933950"/>
          <p14:tracePt t="26594" x="7245350" y="4933950"/>
          <p14:tracePt t="26615" x="7232650" y="4933950"/>
          <p14:tracePt t="26636" x="7219950" y="4933950"/>
          <p14:tracePt t="26645" x="7207250" y="4933950"/>
          <p14:tracePt t="26667" x="7194550" y="4933950"/>
          <p14:tracePt t="26677" x="7180263" y="4933950"/>
          <p14:tracePt t="26697" x="7167563" y="4933950"/>
          <p14:tracePt t="26707" x="7154863" y="4933950"/>
          <p14:tracePt t="26727" x="7142163" y="4933950"/>
          <p14:tracePt t="26739" x="7129463" y="4933950"/>
          <p14:tracePt t="26760" x="7116763" y="4933950"/>
          <p14:tracePt t="26778" x="7104063" y="4933950"/>
          <p14:tracePt t="26809" x="7089775" y="4933950"/>
          <p14:tracePt t="26840" x="7077075" y="4933950"/>
          <p14:tracePt t="26902" x="7064375" y="4933950"/>
          <p14:tracePt t="27066" x="7051675" y="4933950"/>
          <p14:tracePt t="27413" x="7051675" y="4921250"/>
          <p14:tracePt t="27433" x="7064375" y="4908550"/>
          <p14:tracePt t="27453" x="7077075" y="4894263"/>
          <p14:tracePt t="27472" x="7089775" y="4881563"/>
          <p14:tracePt t="27494" x="7104063" y="4881563"/>
          <p14:tracePt t="27506" x="7104063" y="4868863"/>
          <p14:tracePt t="27525" x="7116763" y="4868863"/>
          <p14:tracePt t="27534" x="7116763" y="4856163"/>
          <p14:tracePt t="27544" x="7129463" y="4856163"/>
          <p14:tracePt t="27564" x="7142163" y="4843463"/>
          <p14:tracePt t="27585" x="7154863" y="4843463"/>
          <p14:tracePt t="27595" x="7154863" y="4830763"/>
          <p14:tracePt t="27606" x="7167563" y="4830763"/>
          <p14:tracePt t="27621" x="7180263" y="4818063"/>
          <p14:tracePt t="27637" x="7219950" y="4803775"/>
          <p14:tracePt t="27654" x="7245350" y="4791075"/>
          <p14:tracePt t="27656" x="7270750" y="4791075"/>
          <p14:tracePt t="27671" x="7310438" y="4778375"/>
          <p14:tracePt t="27687" x="7348538" y="4778375"/>
          <p14:tracePt t="27690" x="7388225" y="4765675"/>
          <p14:tracePt t="27704" x="7439025" y="4765675"/>
          <p14:tracePt t="27706" x="7504113" y="4752975"/>
          <p14:tracePt t="27721" x="7594600" y="4740275"/>
          <p14:tracePt t="27738" x="7697788" y="4727575"/>
          <p14:tracePt t="27739" x="7813675" y="4727575"/>
          <p14:tracePt t="27754" x="7929563" y="4713288"/>
          <p14:tracePt t="27771" x="8123238" y="4713288"/>
          <p14:tracePt t="27788" x="8253413" y="4713288"/>
          <p14:tracePt t="27804" x="8316913" y="4713288"/>
          <p14:tracePt t="27820" x="8434388" y="4740275"/>
          <p14:tracePt t="27839" x="8510588" y="4752975"/>
          <p14:tracePt t="27842" x="8601075" y="4778375"/>
          <p14:tracePt t="27854" x="8678863" y="4818063"/>
          <p14:tracePt t="27871" x="8782050" y="4856163"/>
          <p14:tracePt t="27874" x="8885238" y="4894263"/>
          <p14:tracePt t="27888" x="8963025" y="4946650"/>
          <p14:tracePt t="27890" x="9040813" y="4984750"/>
          <p14:tracePt t="27904" x="9118600" y="5024438"/>
          <p14:tracePt t="27922" x="9169400" y="5062538"/>
          <p14:tracePt t="27925" x="9221788" y="5102225"/>
          <p14:tracePt t="27937" x="9247188" y="5127625"/>
          <p14:tracePt t="27955" x="9299575" y="5178425"/>
          <p14:tracePt t="27972" x="9324975" y="5218113"/>
          <p14:tracePt t="27988" x="9337675" y="5230813"/>
          <p14:tracePt t="28177" x="9324975" y="5230813"/>
          <p14:tracePt t="28189" x="9312275" y="5230813"/>
          <p14:tracePt t="28197" x="9299575" y="5218113"/>
          <p14:tracePt t="28207" x="9285288" y="5218113"/>
          <p14:tracePt t="28221" x="9272588" y="5205413"/>
          <p14:tracePt t="28238" x="9247188" y="5178425"/>
          <p14:tracePt t="28239" x="9221788" y="5165725"/>
          <p14:tracePt t="28254" x="9209088" y="5140325"/>
          <p14:tracePt t="28271" x="9156700" y="5062538"/>
          <p14:tracePt t="28288" x="9144000" y="5011738"/>
          <p14:tracePt t="28290" x="9118600" y="4946650"/>
          <p14:tracePt t="28304" x="9105900" y="4868863"/>
          <p14:tracePt t="28321" x="9091613" y="47656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0719-F8F8-737C-7C40-8B49F29B1031}"/>
              </a:ext>
            </a:extLst>
          </p:cNvPr>
          <p:cNvSpPr>
            <a:spLocks noGrp="1"/>
          </p:cNvSpPr>
          <p:nvPr>
            <p:ph type="title"/>
          </p:nvPr>
        </p:nvSpPr>
        <p:spPr>
          <a:xfrm>
            <a:off x="302525" y="177421"/>
            <a:ext cx="11586950" cy="844527"/>
          </a:xfrm>
        </p:spPr>
        <p:txBody>
          <a:bodyPr>
            <a:normAutofit/>
          </a:bodyPr>
          <a:lstStyle/>
          <a:p>
            <a:r>
              <a:rPr lang="en-GB" sz="2800" dirty="0">
                <a:latin typeface="Comic Sans MS" panose="030F0702030302020204" pitchFamily="66" charset="0"/>
              </a:rPr>
              <a:t>1. </a:t>
            </a:r>
            <a:r>
              <a:rPr lang="en-GB" sz="2200" b="1" dirty="0">
                <a:latin typeface="Comic Sans MS" panose="030F0702030302020204" pitchFamily="66" charset="0"/>
              </a:rPr>
              <a:t>Evaluating the accuracy of property assessments by comparing assessed values with actual sale amounts and identify any discrepancies.</a:t>
            </a:r>
            <a:endParaRPr lang="en-NG" b="1" dirty="0">
              <a:latin typeface="Comic Sans MS" panose="030F0702030302020204" pitchFamily="66" charset="0"/>
            </a:endParaRPr>
          </a:p>
        </p:txBody>
      </p:sp>
      <p:pic>
        <p:nvPicPr>
          <p:cNvPr id="1026" name="Picture 2">
            <a:extLst>
              <a:ext uri="{FF2B5EF4-FFF2-40B4-BE49-F238E27FC236}">
                <a16:creationId xmlns:a16="http://schemas.microsoft.com/office/drawing/2014/main" id="{969B8CF4-B245-C3C8-5FC3-DCD2037FF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1021948"/>
            <a:ext cx="6096000" cy="583605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35CC07-3ADC-3A64-0809-B1182AEE5317}"/>
              </a:ext>
            </a:extLst>
          </p:cNvPr>
          <p:cNvSpPr txBox="1"/>
          <p:nvPr/>
        </p:nvSpPr>
        <p:spPr>
          <a:xfrm>
            <a:off x="1966412" y="1375998"/>
            <a:ext cx="2755713" cy="400110"/>
          </a:xfrm>
          <a:prstGeom prst="rect">
            <a:avLst/>
          </a:prstGeom>
          <a:noFill/>
        </p:spPr>
        <p:txBody>
          <a:bodyPr wrap="square" rtlCol="0">
            <a:spAutoFit/>
          </a:bodyPr>
          <a:lstStyle/>
          <a:p>
            <a:r>
              <a:rPr lang="en-GB" sz="2000" b="1" dirty="0">
                <a:latin typeface="Comic Sans MS" panose="030F0702030302020204" pitchFamily="66" charset="0"/>
                <a:cs typeface="Raavi" panose="020B0502040204020203" pitchFamily="34" charset="0"/>
              </a:rPr>
              <a:t>Descriptive Analysis</a:t>
            </a:r>
            <a:endParaRPr lang="en-NG" sz="2000" b="1" dirty="0">
              <a:latin typeface="Comic Sans MS" panose="030F0702030302020204" pitchFamily="66" charset="0"/>
              <a:cs typeface="Raavi" panose="020B0502040204020203" pitchFamily="34" charset="0"/>
            </a:endParaRPr>
          </a:p>
        </p:txBody>
      </p:sp>
      <p:graphicFrame>
        <p:nvGraphicFramePr>
          <p:cNvPr id="5" name="Table 4">
            <a:extLst>
              <a:ext uri="{FF2B5EF4-FFF2-40B4-BE49-F238E27FC236}">
                <a16:creationId xmlns:a16="http://schemas.microsoft.com/office/drawing/2014/main" id="{992C139B-C98F-636C-5C3E-63158FB8A362}"/>
              </a:ext>
            </a:extLst>
          </p:cNvPr>
          <p:cNvGraphicFramePr>
            <a:graphicFrameLocks noGrp="1"/>
          </p:cNvGraphicFramePr>
          <p:nvPr>
            <p:extLst>
              <p:ext uri="{D42A27DB-BD31-4B8C-83A1-F6EECF244321}">
                <p14:modId xmlns:p14="http://schemas.microsoft.com/office/powerpoint/2010/main" val="1205388974"/>
              </p:ext>
            </p:extLst>
          </p:nvPr>
        </p:nvGraphicFramePr>
        <p:xfrm>
          <a:off x="302525" y="1375998"/>
          <a:ext cx="5732059" cy="4721282"/>
        </p:xfrm>
        <a:graphic>
          <a:graphicData uri="http://schemas.openxmlformats.org/drawingml/2006/table">
            <a:tbl>
              <a:tblPr/>
              <a:tblGrid>
                <a:gridCol w="5732059">
                  <a:extLst>
                    <a:ext uri="{9D8B030D-6E8A-4147-A177-3AD203B41FA5}">
                      <a16:colId xmlns:a16="http://schemas.microsoft.com/office/drawing/2014/main" val="1709860045"/>
                    </a:ext>
                  </a:extLst>
                </a:gridCol>
              </a:tblGrid>
              <a:tr h="4721282">
                <a:tc>
                  <a:txBody>
                    <a:bodyPr/>
                    <a:lstStyle/>
                    <a:p>
                      <a:pPr marL="0" indent="0">
                        <a:buFont typeface="Courier New" panose="02070309020205020404" pitchFamily="49" charset="0"/>
                        <a:buNone/>
                      </a:pPr>
                      <a:endParaRPr lang="en-GB" sz="2000" dirty="0"/>
                    </a:p>
                    <a:p>
                      <a:pPr marL="285750" indent="-285750">
                        <a:buFont typeface="Courier New" panose="02070309020205020404" pitchFamily="49" charset="0"/>
                        <a:buChar char="o"/>
                      </a:pPr>
                      <a:endParaRPr lang="en-GB" sz="2000" dirty="0"/>
                    </a:p>
                    <a:p>
                      <a:pPr marL="285750" indent="-285750">
                        <a:buFont typeface="Courier New" panose="02070309020205020404" pitchFamily="49" charset="0"/>
                        <a:buChar char="o"/>
                      </a:pPr>
                      <a:r>
                        <a:rPr lang="en-GB" sz="2000" dirty="0"/>
                        <a:t>The mean Assessed Value stands at $145,606, while the mean Sale Amount is notably higher at $236,515, indicating the average transaction price for these properties.</a:t>
                      </a:r>
                    </a:p>
                    <a:p>
                      <a:pPr marL="285750" indent="-285750">
                        <a:buFont typeface="Courier New" panose="02070309020205020404" pitchFamily="49" charset="0"/>
                        <a:buChar char="o"/>
                      </a:pPr>
                      <a:endParaRPr lang="en-GB" sz="2000" dirty="0"/>
                    </a:p>
                    <a:p>
                      <a:pPr marL="285750" indent="-285750">
                        <a:buFont typeface="Courier New" panose="02070309020205020404" pitchFamily="49" charset="0"/>
                        <a:buChar char="o"/>
                      </a:pPr>
                      <a:endParaRPr lang="en-GB" sz="2000" dirty="0"/>
                    </a:p>
                    <a:p>
                      <a:pPr marL="285750" indent="-285750">
                        <a:buFont typeface="Courier New" panose="02070309020205020404" pitchFamily="49" charset="0"/>
                        <a:buChar char="o"/>
                      </a:pPr>
                      <a:endParaRPr lang="en-GB" sz="2000" dirty="0"/>
                    </a:p>
                    <a:p>
                      <a:pPr marL="285750" indent="-285750">
                        <a:buFont typeface="Courier New" panose="02070309020205020404" pitchFamily="49" charset="0"/>
                        <a:buChar char="o"/>
                      </a:pPr>
                      <a:r>
                        <a:rPr lang="en-GB" sz="2000" dirty="0"/>
                        <a:t>Also, The maximum Assessed Value reaches $432,500, while the maximum Sale Amount peaks at $702,500, showcasing the upper limits of property values and transaction prices.</a:t>
                      </a:r>
                      <a:endParaRPr lang="en-NG" sz="2000"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369475837"/>
                  </a:ext>
                </a:extLst>
              </a:tr>
            </a:tbl>
          </a:graphicData>
        </a:graphic>
      </p:graphicFrame>
      <p:sp>
        <p:nvSpPr>
          <p:cNvPr id="6" name="TextBox 5">
            <a:extLst>
              <a:ext uri="{FF2B5EF4-FFF2-40B4-BE49-F238E27FC236}">
                <a16:creationId xmlns:a16="http://schemas.microsoft.com/office/drawing/2014/main" id="{D5D644EC-0CE2-1778-7D7D-10C13FFB7FC0}"/>
              </a:ext>
            </a:extLst>
          </p:cNvPr>
          <p:cNvSpPr txBox="1"/>
          <p:nvPr/>
        </p:nvSpPr>
        <p:spPr>
          <a:xfrm>
            <a:off x="101987" y="6481894"/>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14" name="Audio 13">
            <a:hlinkClick r:id="" action="ppaction://media"/>
            <a:extLst>
              <a:ext uri="{FF2B5EF4-FFF2-40B4-BE49-F238E27FC236}">
                <a16:creationId xmlns:a16="http://schemas.microsoft.com/office/drawing/2014/main" id="{5A61B061-8C13-92C4-5200-3E9B282D2E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1136299"/>
      </p:ext>
    </p:extLst>
  </p:cSld>
  <p:clrMapOvr>
    <a:masterClrMapping/>
  </p:clrMapOvr>
  <mc:AlternateContent xmlns:mc="http://schemas.openxmlformats.org/markup-compatibility/2006">
    <mc:Choice xmlns:p14="http://schemas.microsoft.com/office/powerpoint/2010/main" Requires="p14">
      <p:transition spd="slow" p14:dur="2000" advTm="157772"/>
    </mc:Choice>
    <mc:Fallback>
      <p:transition spd="slow" advTm="15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346" x="8821738" y="4687888"/>
          <p14:tracePt t="1358" x="8304213" y="4559300"/>
          <p14:tracePt t="1371" x="7956550" y="4494213"/>
          <p14:tracePt t="1386" x="7542213" y="4443413"/>
          <p14:tracePt t="1402" x="7426325" y="4416425"/>
          <p14:tracePt t="1405" x="7348538" y="4391025"/>
          <p14:tracePt t="1419" x="7283450" y="4378325"/>
          <p14:tracePt t="1436" x="7180263" y="4340225"/>
          <p14:tracePt t="1452" x="7129463" y="4313238"/>
          <p14:tracePt t="1469" x="7038975" y="4262438"/>
          <p14:tracePt t="1486" x="6999288" y="4235450"/>
          <p14:tracePt t="1488" x="6948488" y="4210050"/>
          <p14:tracePt t="1502" x="6910388" y="4197350"/>
          <p14:tracePt t="1519" x="6819900" y="4159250"/>
          <p14:tracePt t="1535" x="6767513" y="4132263"/>
          <p14:tracePt t="1552" x="6689725" y="4094163"/>
          <p14:tracePt t="1569" x="6651625" y="4081463"/>
          <p14:tracePt t="1571" x="6611938" y="4068763"/>
          <p14:tracePt t="1586" x="6573838" y="4056063"/>
          <p14:tracePt t="1602" x="6496050" y="4016375"/>
          <p14:tracePt t="1619" x="6457950" y="4003675"/>
          <p14:tracePt t="1621" x="6432550" y="4003675"/>
          <p14:tracePt t="1636" x="6392863" y="3990975"/>
          <p14:tracePt t="1652" x="6367463" y="3978275"/>
          <p14:tracePt t="1654" x="6342063" y="3965575"/>
          <p14:tracePt t="1669" x="6327775" y="3951288"/>
          <p14:tracePt t="1686" x="6289675" y="3938588"/>
          <p14:tracePt t="1702" x="6276975" y="3938588"/>
          <p14:tracePt t="1704" x="6264275" y="3925888"/>
          <p14:tracePt t="1719" x="6264275" y="3913188"/>
          <p14:tracePt t="1736" x="6251575" y="3900488"/>
          <p14:tracePt t="1752" x="6237288" y="3875088"/>
          <p14:tracePt t="1754" x="6237288" y="3862388"/>
          <p14:tracePt t="2581" x="6199188" y="3848100"/>
          <p14:tracePt t="2590" x="6161088" y="3810000"/>
          <p14:tracePt t="2605" x="6108700" y="3771900"/>
          <p14:tracePt t="2620" x="5967413" y="3641725"/>
          <p14:tracePt t="2637" x="5889625" y="3578225"/>
          <p14:tracePt t="2652" x="5759450" y="3460750"/>
          <p14:tracePt t="2669" x="5708650" y="3409950"/>
          <p14:tracePt t="2671" x="5670550" y="3357563"/>
          <p14:tracePt t="2686" x="5643563" y="3319463"/>
          <p14:tracePt t="2702" x="5605463" y="3267075"/>
          <p14:tracePt t="2704" x="5565775" y="3228975"/>
          <p14:tracePt t="2718" x="5540375" y="3176588"/>
          <p14:tracePt t="2736" x="5475288" y="3073400"/>
          <p14:tracePt t="2753" x="5399088" y="2970213"/>
          <p14:tracePt t="2769" x="5372100" y="2919413"/>
          <p14:tracePt t="2785" x="5308600" y="2816225"/>
          <p14:tracePt t="2803" x="5243513" y="2711450"/>
          <p14:tracePt t="2819" x="5205413" y="2660650"/>
          <p14:tracePt t="2836" x="5153025" y="2517775"/>
          <p14:tracePt t="28278" x="4881563" y="2801938"/>
          <p14:tracePt t="28287" x="4352925" y="3294063"/>
          <p14:tracePt t="28298" x="3887788" y="3732213"/>
          <p14:tracePt t="28309" x="3641725" y="3925888"/>
          <p14:tracePt t="28320" x="3473450" y="4041775"/>
          <p14:tracePt t="28335" x="3357563" y="4119563"/>
          <p14:tracePt t="28337" x="3241675" y="4171950"/>
          <p14:tracePt t="28352" x="3163888" y="4197350"/>
          <p14:tracePt t="28369" x="3100388" y="4222750"/>
          <p14:tracePt t="28371" x="3048000" y="4235450"/>
          <p14:tracePt t="28386" x="3009900" y="4249738"/>
          <p14:tracePt t="28402" x="2970213" y="4262438"/>
          <p14:tracePt t="28419" x="2957513" y="4262438"/>
          <p14:tracePt t="28421" x="2944813" y="4262438"/>
          <p14:tracePt t="28440" x="2932113" y="4262438"/>
          <p14:tracePt t="28471" x="2919413" y="4262438"/>
          <p14:tracePt t="28504" x="2906713" y="4262438"/>
          <p14:tracePt t="28512" x="2906713" y="4249738"/>
          <p14:tracePt t="28523" x="2906713" y="4235450"/>
          <p14:tracePt t="28535" x="2892425" y="4197350"/>
          <p14:tracePt t="28552" x="2892425" y="4171950"/>
          <p14:tracePt t="28554" x="2892425" y="4106863"/>
          <p14:tracePt t="28569" x="2906713" y="4041775"/>
          <p14:tracePt t="28585" x="2944813" y="3900488"/>
          <p14:tracePt t="28603" x="2970213" y="3835400"/>
          <p14:tracePt t="28604" x="2995613" y="3771900"/>
          <p14:tracePt t="28619" x="3035300" y="3706813"/>
          <p14:tracePt t="28637" x="3073400" y="3641725"/>
          <p14:tracePt t="28638" x="3113088" y="3590925"/>
          <p14:tracePt t="28652" x="3151188" y="3538538"/>
          <p14:tracePt t="28654" x="3176588" y="3500438"/>
          <p14:tracePt t="28669" x="3203575" y="3460750"/>
          <p14:tracePt t="28686" x="3241675" y="3435350"/>
          <p14:tracePt t="28688" x="3267075" y="3409950"/>
          <p14:tracePt t="28702" x="3279775" y="3397250"/>
          <p14:tracePt t="28719" x="3332163" y="3357563"/>
          <p14:tracePt t="28736" x="3344863" y="3344863"/>
          <p14:tracePt t="28738" x="3370263" y="3332163"/>
          <p14:tracePt t="28752" x="3384550" y="3319463"/>
          <p14:tracePt t="28769" x="3435350" y="3279775"/>
          <p14:tracePt t="28787" x="3448050" y="3267075"/>
          <p14:tracePt t="28789" x="3473450" y="3254375"/>
          <p14:tracePt t="28802" x="3487738" y="3241675"/>
          <p14:tracePt t="28818" x="3513138" y="3228975"/>
          <p14:tracePt t="28820" x="3525838" y="3216275"/>
          <p14:tracePt t="28835" x="3551238" y="3203575"/>
          <p14:tracePt t="28838" x="3578225" y="3189288"/>
          <p14:tracePt t="28852" x="3590925" y="3176588"/>
          <p14:tracePt t="28869" x="3629025" y="3151188"/>
          <p14:tracePt t="29993" x="3629025" y="3138488"/>
          <p14:tracePt t="30013" x="3616325" y="3125788"/>
          <p14:tracePt t="30034" x="3616325" y="3113088"/>
          <p14:tracePt t="30065" x="3603625" y="3113088"/>
          <p14:tracePt t="30075" x="3603625" y="3100388"/>
          <p14:tracePt t="30137" x="3603625" y="3086100"/>
          <p14:tracePt t="30208" x="3590925" y="3073400"/>
          <p14:tracePt t="33310" x="3590925" y="3048000"/>
          <p14:tracePt t="33322" x="3629025" y="2982913"/>
          <p14:tracePt t="33330" x="3875088" y="2570163"/>
          <p14:tracePt t="33342" x="4300538" y="1743075"/>
          <p14:tracePt t="33353" x="4687888" y="890588"/>
          <p14:tracePt t="37594" x="8253413" y="103188"/>
          <p14:tracePt t="37611" x="8382000" y="258763"/>
          <p14:tracePt t="37628" x="8434388" y="322263"/>
          <p14:tracePt t="37630" x="8472488" y="387350"/>
          <p14:tracePt t="37644" x="8510588" y="439738"/>
          <p14:tracePt t="37661" x="8550275" y="477838"/>
          <p14:tracePt t="37663" x="8562975" y="515938"/>
          <p14:tracePt t="37677" x="8588375" y="542925"/>
          <p14:tracePt t="37680" x="8601075" y="568325"/>
          <p14:tracePt t="37693" x="8601075" y="581025"/>
          <p14:tracePt t="37711" x="8613775" y="593725"/>
          <p14:tracePt t="37712" x="8613775" y="606425"/>
          <p14:tracePt t="37727" x="8628063" y="606425"/>
          <p14:tracePt t="37744" x="8628063" y="620713"/>
          <p14:tracePt t="37761" x="8628063" y="633413"/>
          <p14:tracePt t="37778" x="8628063" y="646113"/>
          <p14:tracePt t="37794" x="8613775" y="658813"/>
          <p14:tracePt t="37796" x="8588375" y="671513"/>
          <p14:tracePt t="37811" x="8510588" y="696913"/>
          <p14:tracePt t="37827" x="8253413" y="723900"/>
          <p14:tracePt t="37844" x="8135938" y="723900"/>
          <p14:tracePt t="37846" x="8059738" y="723900"/>
          <p14:tracePt t="37861" x="8007350" y="709613"/>
          <p14:tracePt t="37878" x="7942263" y="696913"/>
          <p14:tracePt t="37895" x="7904163" y="696913"/>
          <p14:tracePt t="37911" x="7878763" y="684213"/>
          <p14:tracePt t="37927" x="7866063" y="684213"/>
          <p14:tracePt t="37945" x="7851775" y="684213"/>
          <p14:tracePt t="37977" x="7851775" y="671513"/>
          <p14:tracePt t="37987" x="7839075" y="671513"/>
          <p14:tracePt t="38017" x="7839075" y="658813"/>
          <p14:tracePt t="38038" x="7839075" y="646113"/>
          <p14:tracePt t="38049" x="7851775" y="633413"/>
          <p14:tracePt t="38059" x="7866063" y="620713"/>
          <p14:tracePt t="38069" x="7891463" y="606425"/>
          <p14:tracePt t="38080" x="7904163" y="593725"/>
          <p14:tracePt t="38095" x="7929563" y="581025"/>
          <p14:tracePt t="38111" x="7981950" y="555625"/>
          <p14:tracePt t="38127" x="8007350" y="555625"/>
          <p14:tracePt t="38144" x="8059738" y="542925"/>
          <p14:tracePt t="38161" x="8072438" y="530225"/>
          <p14:tracePt t="38163" x="8085138" y="530225"/>
          <p14:tracePt t="38177" x="8110538" y="530225"/>
          <p14:tracePt t="38180" x="8123238" y="530225"/>
          <p14:tracePt t="38195" x="8135938" y="530225"/>
          <p14:tracePt t="38211" x="8162925" y="530225"/>
          <p14:tracePt t="38227" x="8175625" y="530225"/>
          <p14:tracePt t="38244" x="8201025" y="530225"/>
          <p14:tracePt t="38262" x="8213725" y="530225"/>
          <p14:tracePt t="38283" x="8226425" y="530225"/>
          <p14:tracePt t="38303" x="8240713" y="530225"/>
          <p14:tracePt t="38312" x="8240713" y="542925"/>
          <p14:tracePt t="38327" x="8253413" y="542925"/>
          <p14:tracePt t="38345" x="8266113" y="542925"/>
          <p14:tracePt t="38364" x="8278813" y="555625"/>
          <p14:tracePt t="38377" x="8291513" y="555625"/>
          <p14:tracePt t="38395" x="8304213" y="568325"/>
          <p14:tracePt t="38411" x="8316913" y="568325"/>
          <p14:tracePt t="38427" x="8329613" y="593725"/>
          <p14:tracePt t="38444" x="8343900" y="606425"/>
          <p14:tracePt t="38447" x="8356600" y="606425"/>
          <p14:tracePt t="38461" x="8369300" y="620713"/>
          <p14:tracePt t="38478" x="8382000" y="633413"/>
          <p14:tracePt t="38480" x="8394700" y="646113"/>
          <p14:tracePt t="38494" x="8407400" y="646113"/>
          <p14:tracePt t="38496" x="8420100" y="646113"/>
          <p14:tracePt t="38511" x="8434388" y="658813"/>
          <p14:tracePt t="38528" x="8447088" y="658813"/>
          <p14:tracePt t="38529" x="8459788" y="658813"/>
          <p14:tracePt t="38548" x="8472488" y="671513"/>
          <p14:tracePt t="38561" x="8485188" y="671513"/>
          <p14:tracePt t="38579" x="8497888" y="671513"/>
          <p14:tracePt t="38594" x="8510588" y="671513"/>
          <p14:tracePt t="38619" x="8523288" y="671513"/>
          <p14:tracePt t="38660" x="8537575" y="671513"/>
          <p14:tracePt t="38731" x="8550275" y="671513"/>
          <p14:tracePt t="38968" x="8537575" y="658813"/>
          <p14:tracePt t="38981" x="8510588" y="658813"/>
          <p14:tracePt t="38990" x="8485188" y="646113"/>
          <p14:tracePt t="38997" x="8459788" y="646113"/>
          <p14:tracePt t="39011" x="8420100" y="633413"/>
          <p14:tracePt t="39027" x="8382000" y="633413"/>
          <p14:tracePt t="39030" x="8343900" y="620713"/>
          <p14:tracePt t="39044" x="8316913" y="620713"/>
          <p14:tracePt t="39061" x="8266113" y="606425"/>
          <p14:tracePt t="39078" x="8240713" y="606425"/>
          <p14:tracePt t="39080" x="8213725" y="606425"/>
          <p14:tracePt t="39094" x="8188325" y="606425"/>
          <p14:tracePt t="39110" x="8175625" y="606425"/>
          <p14:tracePt t="39112" x="8150225" y="606425"/>
          <p14:tracePt t="39128" x="8123238" y="606425"/>
          <p14:tracePt t="39130" x="8097838" y="606425"/>
          <p14:tracePt t="39144" x="8072438" y="606425"/>
          <p14:tracePt t="39161" x="8059738" y="606425"/>
          <p14:tracePt t="39163" x="8032750" y="606425"/>
          <p14:tracePt t="39178" x="8007350" y="606425"/>
          <p14:tracePt t="39180" x="7981950" y="606425"/>
          <p14:tracePt t="39194" x="7969250" y="606425"/>
          <p14:tracePt t="39211" x="7942263" y="606425"/>
          <p14:tracePt t="39213" x="7916863" y="606425"/>
          <p14:tracePt t="39227" x="7891463" y="606425"/>
          <p14:tracePt t="39244" x="7851775" y="606425"/>
          <p14:tracePt t="39261" x="7839075" y="606425"/>
          <p14:tracePt t="39263" x="7826375" y="606425"/>
          <p14:tracePt t="39277" x="7813675" y="606425"/>
          <p14:tracePt t="39294" x="7788275" y="606425"/>
          <p14:tracePt t="39311" x="7761288" y="606425"/>
          <p14:tracePt t="39313" x="7748588" y="606425"/>
          <p14:tracePt t="39327" x="7735888" y="606425"/>
          <p14:tracePt t="39344" x="7723188" y="593725"/>
          <p14:tracePt t="39347" x="7710488" y="593725"/>
          <p14:tracePt t="39361" x="7697788" y="593725"/>
          <p14:tracePt t="39377" x="7672388" y="593725"/>
          <p14:tracePt t="39394" x="7658100" y="593725"/>
          <p14:tracePt t="39411" x="7645400" y="593725"/>
          <p14:tracePt t="39427" x="7632700" y="593725"/>
          <p14:tracePt t="39444" x="7620000" y="593725"/>
          <p14:tracePt t="39446" x="7607300" y="593725"/>
          <p14:tracePt t="39467" x="7594600" y="593725"/>
          <p14:tracePt t="39479" x="7581900" y="593725"/>
          <p14:tracePt t="39494" x="7581900" y="581025"/>
          <p14:tracePt t="39511" x="7554913" y="581025"/>
          <p14:tracePt t="39529" x="7542213" y="581025"/>
          <p14:tracePt t="39544" x="7529513" y="581025"/>
          <p14:tracePt t="39560" x="7516813" y="568325"/>
          <p14:tracePt t="39582" x="7504113" y="568325"/>
          <p14:tracePt t="39600" x="7491413" y="568325"/>
          <p14:tracePt t="39631" x="7478713" y="568325"/>
          <p14:tracePt t="39661" x="7464425" y="568325"/>
          <p14:tracePt t="39692" x="7464425" y="555625"/>
          <p14:tracePt t="39702" x="7451725" y="555625"/>
          <p14:tracePt t="39732" x="7439025" y="555625"/>
          <p14:tracePt t="39773" x="7426325" y="555625"/>
          <p14:tracePt t="39835" x="7413625" y="555625"/>
          <p14:tracePt t="39855" x="7413625" y="542925"/>
          <p14:tracePt t="39906" x="7400925" y="542925"/>
          <p14:tracePt t="39978" x="7388225" y="542925"/>
          <p14:tracePt t="40049" x="7388225" y="530225"/>
          <p14:tracePt t="40224" x="7388225" y="515938"/>
          <p14:tracePt t="40795" x="7388225" y="503238"/>
          <p14:tracePt t="41284" x="7388225" y="490538"/>
          <p14:tracePt t="41449" x="7388225" y="477838"/>
          <p14:tracePt t="41519" x="7388225" y="465138"/>
          <p14:tracePt t="41591" x="7388225" y="452438"/>
          <p14:tracePt t="41621" x="7388225" y="439738"/>
          <p14:tracePt t="41652" x="7388225" y="425450"/>
          <p14:tracePt t="41664" x="7400925" y="425450"/>
          <p14:tracePt t="41693" x="7400925" y="412750"/>
          <p14:tracePt t="41754" x="7400925" y="400050"/>
          <p14:tracePt t="41826" x="7400925" y="387350"/>
          <p14:tracePt t="42091" x="7400925" y="374650"/>
          <p14:tracePt t="44051" x="7413625" y="374650"/>
          <p14:tracePt t="44070" x="7413625" y="361950"/>
          <p14:tracePt t="44101" x="7426325" y="349250"/>
          <p14:tracePt t="44131" x="7426325" y="336550"/>
          <p14:tracePt t="44150" x="7439025" y="336550"/>
          <p14:tracePt t="44162" x="7439025" y="322263"/>
          <p14:tracePt t="44191" x="7451725" y="309563"/>
          <p14:tracePt t="44232" x="7464425" y="309563"/>
          <p14:tracePt t="44242" x="7464425" y="296863"/>
          <p14:tracePt t="44262" x="7478713" y="296863"/>
          <p14:tracePt t="44294" x="7491413" y="296863"/>
          <p14:tracePt t="44304" x="7491413" y="284163"/>
          <p14:tracePt t="44335" x="7504113" y="284163"/>
          <p14:tracePt t="44375" x="7516813" y="271463"/>
          <p14:tracePt t="44436" x="7529513" y="271463"/>
          <p14:tracePt t="44447" x="7529513" y="258763"/>
          <p14:tracePt t="44497" x="7542213" y="258763"/>
          <p14:tracePt t="44579" x="7554913" y="258763"/>
          <p14:tracePt t="45989" x="7554913" y="246063"/>
          <p14:tracePt t="47142" x="7567613" y="246063"/>
          <p14:tracePt t="47192" x="7581900" y="258763"/>
          <p14:tracePt t="47202" x="7594600" y="258763"/>
          <p14:tracePt t="47212" x="7607300" y="271463"/>
          <p14:tracePt t="47227" x="7620000" y="284163"/>
          <p14:tracePt t="47244" x="7645400" y="309563"/>
          <p14:tracePt t="47261" x="7658100" y="322263"/>
          <p14:tracePt t="47263" x="7672388" y="349250"/>
          <p14:tracePt t="47277" x="7685088" y="361950"/>
          <p14:tracePt t="47294" x="7697788" y="374650"/>
          <p14:tracePt t="47296" x="7710488" y="387350"/>
          <p14:tracePt t="47311" x="7710488" y="400050"/>
          <p14:tracePt t="47313" x="7723188" y="400050"/>
          <p14:tracePt t="47328" x="7735888" y="412750"/>
          <p14:tracePt t="47345" x="7735888" y="425450"/>
          <p14:tracePt t="47361" x="7748588" y="425450"/>
          <p14:tracePt t="47377" x="7748588" y="439738"/>
          <p14:tracePt t="47397" x="7761288" y="439738"/>
          <p14:tracePt t="47411" x="7761288" y="452438"/>
          <p14:tracePt t="47447" x="7775575" y="452438"/>
          <p14:tracePt t="47477" x="7775575" y="465138"/>
          <p14:tracePt t="53174" x="7761288" y="465138"/>
          <p14:tracePt t="53185" x="7748588" y="477838"/>
          <p14:tracePt t="53194" x="7723188" y="490538"/>
          <p14:tracePt t="53211" x="7710488" y="515938"/>
          <p14:tracePt t="53213" x="7685088" y="530225"/>
          <p14:tracePt t="53228" x="7672388" y="542925"/>
          <p14:tracePt t="53244" x="7645400" y="555625"/>
          <p14:tracePt t="53246" x="7632700" y="568325"/>
          <p14:tracePt t="53261" x="7620000" y="581025"/>
          <p14:tracePt t="53277" x="7581900" y="606425"/>
          <p14:tracePt t="53294" x="7567613" y="633413"/>
          <p14:tracePt t="53311" x="7554913" y="633413"/>
          <p14:tracePt t="53327" x="7542213" y="646113"/>
          <p14:tracePt t="53344" x="7529513" y="646113"/>
          <p14:tracePt t="53346" x="7529513" y="658813"/>
          <p14:tracePt t="53361" x="7516813" y="658813"/>
          <p14:tracePt t="53378" x="7516813" y="671513"/>
          <p14:tracePt t="53394" x="7504113" y="671513"/>
          <p14:tracePt t="53410" x="7504113" y="684213"/>
          <p14:tracePt t="53428" x="7491413" y="696913"/>
          <p14:tracePt t="53449" x="7478713" y="709613"/>
          <p14:tracePt t="53460" x="7478713" y="723900"/>
          <p14:tracePt t="53477" x="7464425" y="723900"/>
          <p14:tracePt t="53480" x="7464425" y="736600"/>
          <p14:tracePt t="53494" x="7451725" y="749300"/>
          <p14:tracePt t="53511" x="7439025" y="787400"/>
          <p14:tracePt t="53528" x="7426325" y="800100"/>
          <p14:tracePt t="53530" x="7426325" y="814388"/>
          <p14:tracePt t="53544" x="7413625" y="839788"/>
          <p14:tracePt t="53561" x="7400925" y="877888"/>
          <p14:tracePt t="53577" x="7388225" y="890588"/>
          <p14:tracePt t="53594" x="7373938" y="942975"/>
          <p14:tracePt t="53611" x="7373938" y="955675"/>
          <p14:tracePt t="53613" x="7361238" y="981075"/>
          <p14:tracePt t="53627" x="7361238" y="993775"/>
          <p14:tracePt t="53644" x="7348538" y="1020763"/>
          <p14:tracePt t="53662" x="7335838" y="1046163"/>
          <p14:tracePt t="53678" x="7335838" y="1058863"/>
          <p14:tracePt t="53694" x="7323138" y="1071563"/>
          <p14:tracePt t="53711" x="7323138" y="1084263"/>
          <p14:tracePt t="53713" x="7323138" y="1098550"/>
          <p14:tracePt t="53734" x="7323138" y="1111250"/>
          <p14:tracePt t="53745" x="7310438" y="1123950"/>
          <p14:tracePt t="53765" x="7310438" y="1136650"/>
          <p14:tracePt t="53785" x="7310438" y="1149350"/>
          <p14:tracePt t="53806" x="7297738" y="1162050"/>
          <p14:tracePt t="53826" x="7297738" y="1174750"/>
          <p14:tracePt t="53846" x="7297738" y="1187450"/>
          <p14:tracePt t="53867" x="7297738" y="1201738"/>
          <p14:tracePt t="53887" x="7297738" y="1214438"/>
          <p14:tracePt t="53907" x="7297738" y="1227138"/>
          <p14:tracePt t="53936" x="7297738" y="1239838"/>
          <p14:tracePt t="54909" x="7400925" y="1239838"/>
          <p14:tracePt t="54918" x="7542213" y="1227138"/>
          <p14:tracePt t="54929" x="7658100" y="1214438"/>
          <p14:tracePt t="54944" x="7748588" y="1214438"/>
          <p14:tracePt t="54947" x="7800975" y="1214438"/>
          <p14:tracePt t="54961" x="7839075" y="1214438"/>
          <p14:tracePt t="54978" x="7891463" y="1214438"/>
          <p14:tracePt t="54994" x="7916863" y="1214438"/>
          <p14:tracePt t="55010" x="7942263" y="1214438"/>
          <p14:tracePt t="55012" x="7956550" y="1214438"/>
          <p14:tracePt t="55028" x="7969250" y="1214438"/>
          <p14:tracePt t="55030" x="7981950" y="1227138"/>
          <p14:tracePt t="55044" x="7994650" y="1227138"/>
          <p14:tracePt t="55060" x="8020050" y="1227138"/>
          <p14:tracePt t="55077" x="8032750" y="1239838"/>
          <p14:tracePt t="55094" x="8059738" y="1239838"/>
          <p14:tracePt t="55111" x="8085138" y="1252538"/>
          <p14:tracePt t="55128" x="8085138" y="1265238"/>
          <p14:tracePt t="55144" x="8110538" y="1265238"/>
          <p14:tracePt t="55161" x="8135938" y="1292225"/>
          <p14:tracePt t="55177" x="8150225" y="1292225"/>
          <p14:tracePt t="55194" x="8162925" y="1304925"/>
          <p14:tracePt t="55211" x="8175625" y="1304925"/>
          <p14:tracePt t="55227" x="8188325" y="1317625"/>
          <p14:tracePt t="55245" x="8201025" y="1317625"/>
          <p14:tracePt t="55261" x="8201025" y="1330325"/>
          <p14:tracePt t="55285" x="8201025" y="1343025"/>
          <p14:tracePt t="55295" x="8213725" y="1343025"/>
          <p14:tracePt t="55316" x="8213725" y="1355725"/>
          <p14:tracePt t="55336" x="8213725" y="1368425"/>
          <p14:tracePt t="55346" x="8213725" y="1382713"/>
          <p14:tracePt t="55361" x="8201025" y="1395413"/>
          <p14:tracePt t="55379" x="8188325" y="1408113"/>
          <p14:tracePt t="55394" x="8175625" y="1420813"/>
          <p14:tracePt t="55411" x="8162925" y="1433513"/>
          <p14:tracePt t="55428" x="8150225" y="1433513"/>
          <p14:tracePt t="55430" x="8135938" y="1446213"/>
          <p14:tracePt t="55444" x="8123238" y="1458913"/>
          <p14:tracePt t="55461" x="8097838" y="1458913"/>
          <p14:tracePt t="55478" x="8085138" y="1471613"/>
          <p14:tracePt t="55479" x="8072438" y="1471613"/>
          <p14:tracePt t="55494" x="8059738" y="1485900"/>
          <p14:tracePt t="55510" x="8045450" y="1485900"/>
          <p14:tracePt t="55512" x="8032750" y="1485900"/>
          <p14:tracePt t="55527" x="8020050" y="1485900"/>
          <p14:tracePt t="55529" x="8007350" y="1485900"/>
          <p14:tracePt t="55544" x="7994650" y="1498600"/>
          <p14:tracePt t="55562" x="7981950" y="1498600"/>
          <p14:tracePt t="55577" x="7969250" y="1498600"/>
          <p14:tracePt t="55594" x="7956550" y="1498600"/>
          <p14:tracePt t="55622" x="7942263" y="1498600"/>
          <p14:tracePt t="55673" x="7929563" y="1498600"/>
          <p14:tracePt t="55846" x="7929563" y="1485900"/>
          <p14:tracePt t="55897" x="7942263" y="1471613"/>
          <p14:tracePt t="55906" x="7956550" y="1471613"/>
          <p14:tracePt t="55917" x="7969250" y="1458913"/>
          <p14:tracePt t="55938" x="7981950" y="1446213"/>
          <p14:tracePt t="55948" x="7994650" y="1446213"/>
          <p14:tracePt t="55961" x="8007350" y="1433513"/>
          <p14:tracePt t="55979" x="8032750" y="1408113"/>
          <p14:tracePt t="55994" x="8045450" y="1408113"/>
          <p14:tracePt t="56012" x="8072438" y="1382713"/>
          <p14:tracePt t="56027" x="8072438" y="1368425"/>
          <p14:tracePt t="56029" x="8085138" y="1355725"/>
          <p14:tracePt t="56044" x="8097838" y="1343025"/>
          <p14:tracePt t="56061" x="8097838" y="1330325"/>
          <p14:tracePt t="56063" x="8110538" y="1330325"/>
          <p14:tracePt t="56077" x="8123238" y="1317625"/>
          <p14:tracePt t="56095" x="8123238" y="1304925"/>
          <p14:tracePt t="56112" x="8135938" y="1277938"/>
          <p14:tracePt t="56133" x="8135938" y="1265238"/>
          <p14:tracePt t="56143" x="8150225" y="1252538"/>
          <p14:tracePt t="56162" x="8150225" y="1239838"/>
          <p14:tracePt t="56177" x="8150225" y="1227138"/>
          <p14:tracePt t="56194" x="8162925" y="1214438"/>
          <p14:tracePt t="56211" x="8162925" y="1201738"/>
          <p14:tracePt t="56214" x="8175625" y="1187450"/>
          <p14:tracePt t="56227" x="8175625" y="1174750"/>
          <p14:tracePt t="56247" x="8175625" y="1149350"/>
          <p14:tracePt t="56248" x="8188325" y="1136650"/>
          <p14:tracePt t="56261" x="8188325" y="1111250"/>
          <p14:tracePt t="56277" x="8213725" y="1058863"/>
          <p14:tracePt t="56296" x="8226425" y="993775"/>
          <p14:tracePt t="56312" x="8253413" y="942975"/>
          <p14:tracePt t="56328" x="8291513" y="814388"/>
          <p14:tracePt t="56344" x="8316913" y="749300"/>
          <p14:tracePt t="56346" x="8343900" y="684213"/>
          <p14:tracePt t="56360" x="8356600" y="633413"/>
          <p14:tracePt t="56378" x="8369300" y="593725"/>
          <p14:tracePt t="56379" x="8382000" y="568325"/>
          <p14:tracePt t="56394" x="8382000" y="542925"/>
          <p14:tracePt t="56412" x="8394700" y="515938"/>
          <p14:tracePt t="56430" x="8394700" y="503238"/>
          <p14:tracePt t="56432" x="8407400" y="503238"/>
          <p14:tracePt t="56444" x="8407400" y="490538"/>
          <p14:tracePt t="56461" x="8407400" y="477838"/>
          <p14:tracePt t="56489" x="8420100" y="465138"/>
          <p14:tracePt t="56542" x="8420100" y="452438"/>
          <p14:tracePt t="56582" x="8434388" y="452438"/>
          <p14:tracePt t="56612" x="8434388" y="439738"/>
          <p14:tracePt t="56846" x="8434388" y="425450"/>
          <p14:tracePt t="57235" x="8434388" y="412750"/>
          <p14:tracePt t="57256" x="8434388" y="400050"/>
          <p14:tracePt t="57276" x="8447088" y="387350"/>
          <p14:tracePt t="57307" x="8447088" y="374650"/>
          <p14:tracePt t="57335" x="8447088" y="361950"/>
          <p14:tracePt t="57581" x="8510588" y="271463"/>
          <p14:tracePt t="57592" x="8588375" y="77788"/>
          <p14:tracePt t="75321" x="8343900" y="284163"/>
          <p14:tracePt t="75329" x="8291513" y="515938"/>
          <p14:tracePt t="75342" x="8240713" y="696913"/>
          <p14:tracePt t="75355" x="8201025" y="839788"/>
          <p14:tracePt t="75372" x="8123238" y="1098550"/>
          <p14:tracePt t="75390" x="8032750" y="1355725"/>
          <p14:tracePt t="75406" x="7981950" y="1471613"/>
          <p14:tracePt t="75422" x="7904163" y="1665288"/>
          <p14:tracePt t="75440" x="7851775" y="1782763"/>
          <p14:tracePt t="75455" x="7826375" y="1820863"/>
          <p14:tracePt t="75472" x="7800975" y="1860550"/>
          <p14:tracePt t="75475" x="7788275" y="1898650"/>
          <p14:tracePt t="75489" x="7761288" y="1949450"/>
          <p14:tracePt t="75505" x="7697788" y="2027238"/>
          <p14:tracePt t="75522" x="7658100" y="2092325"/>
          <p14:tracePt t="75539" x="7632700" y="2130425"/>
          <p14:tracePt t="75556" x="7542213" y="2220913"/>
          <p14:tracePt t="75574" x="7491413" y="2273300"/>
          <p14:tracePt t="75576" x="7426325" y="2311400"/>
          <p14:tracePt t="75589" x="7361238" y="2376488"/>
          <p14:tracePt t="75605" x="7270750" y="2466975"/>
          <p14:tracePt t="75622" x="7232650" y="2505075"/>
          <p14:tracePt t="75624" x="7207250" y="2532063"/>
          <p14:tracePt t="75639" x="7180263" y="2544763"/>
          <p14:tracePt t="75656" x="7154863" y="2570163"/>
          <p14:tracePt t="75658" x="7142163" y="2570163"/>
          <p14:tracePt t="75672" x="7142163" y="2582863"/>
          <p14:tracePt t="75674" x="7129463" y="2582863"/>
          <p14:tracePt t="76024" x="7026275" y="2622550"/>
          <p14:tracePt t="76033" x="6883400" y="2647950"/>
          <p14:tracePt t="76044" x="6729413" y="2673350"/>
          <p14:tracePt t="76055" x="6599238" y="2686050"/>
          <p14:tracePt t="76072" x="6496050" y="2686050"/>
          <p14:tracePt t="76075" x="6418263" y="2686050"/>
          <p14:tracePt t="76089" x="6354763" y="2686050"/>
          <p14:tracePt t="76106" x="6302375" y="2686050"/>
          <p14:tracePt t="76107" x="6276975" y="2686050"/>
          <p14:tracePt t="76122" x="6237288" y="2686050"/>
          <p14:tracePt t="76124" x="6224588" y="2686050"/>
          <p14:tracePt t="76139" x="6199188" y="2686050"/>
          <p14:tracePt t="76156" x="6186488" y="2686050"/>
          <p14:tracePt t="76158" x="6173788" y="2686050"/>
          <p14:tracePt t="76172" x="6161088" y="2686050"/>
          <p14:tracePt t="76189" x="6134100" y="2686050"/>
          <p14:tracePt t="76206" x="6121400" y="2686050"/>
          <p14:tracePt t="76222" x="6108700" y="2686050"/>
          <p14:tracePt t="76239" x="6096000" y="2686050"/>
          <p14:tracePt t="76255" x="6083300" y="2686050"/>
          <p14:tracePt t="76565" x="6030913" y="2698750"/>
          <p14:tracePt t="76575" x="5980113" y="2711450"/>
          <p14:tracePt t="76585" x="5915025" y="2711450"/>
          <p14:tracePt t="76595" x="5849938" y="2725738"/>
          <p14:tracePt t="76606" x="5799138" y="2738438"/>
          <p14:tracePt t="76622" x="5746750" y="2738438"/>
          <p14:tracePt t="76625" x="5695950" y="2738438"/>
          <p14:tracePt t="76639" x="5670550" y="2738438"/>
          <p14:tracePt t="76656" x="5630863" y="2738438"/>
          <p14:tracePt t="76658" x="5605463" y="2738438"/>
          <p14:tracePt t="76672" x="5565775" y="2738438"/>
          <p14:tracePt t="76689" x="5527675" y="2738438"/>
          <p14:tracePt t="76705" x="5502275" y="2738438"/>
          <p14:tracePt t="76708" x="5489575" y="2738438"/>
          <p14:tracePt t="76722" x="5475288" y="2738438"/>
          <p14:tracePt t="76738" x="5449888" y="2738438"/>
          <p14:tracePt t="76755" x="5437188" y="2738438"/>
          <p14:tracePt t="76758" x="5424488" y="2738438"/>
          <p14:tracePt t="76772" x="5411788" y="2738438"/>
          <p14:tracePt t="76791" x="5386388" y="2738438"/>
          <p14:tracePt t="76809" x="5372100" y="2738438"/>
          <p14:tracePt t="76822" x="5359400" y="2738438"/>
          <p14:tracePt t="76840" x="5346700" y="2738438"/>
          <p14:tracePt t="76856" x="5334000" y="2738438"/>
          <p14:tracePt t="76872" x="5321300" y="2738438"/>
          <p14:tracePt t="76889" x="5308600" y="2738438"/>
          <p14:tracePt t="76922" x="5295900" y="2738438"/>
          <p14:tracePt t="76942" x="5281613" y="2738438"/>
          <p14:tracePt t="76982" x="5268913" y="2738438"/>
          <p14:tracePt t="77013" x="5256213" y="2738438"/>
          <p14:tracePt t="77055" x="5243513" y="2738438"/>
          <p14:tracePt t="77087" x="5230813" y="2738438"/>
          <p14:tracePt t="77117" x="5218113" y="2738438"/>
          <p14:tracePt t="77158" x="5205413" y="2738438"/>
          <p14:tracePt t="77188" x="5192713" y="2738438"/>
          <p14:tracePt t="77219" x="5178425" y="2738438"/>
          <p14:tracePt t="77260" x="5165725" y="2738438"/>
          <p14:tracePt t="77290" x="5153025" y="2738438"/>
          <p14:tracePt t="77330" x="5140325" y="2738438"/>
          <p14:tracePt t="78780" x="5140325" y="2711450"/>
          <p14:tracePt t="78791" x="5140325" y="2673350"/>
          <p14:tracePt t="78799" x="5140325" y="2647950"/>
          <p14:tracePt t="78810" x="5140325" y="2622550"/>
          <p14:tracePt t="78822" x="5140325" y="2595563"/>
          <p14:tracePt t="78839" x="5140325" y="2570163"/>
          <p14:tracePt t="78841" x="5140325" y="2544763"/>
          <p14:tracePt t="78856" x="5153025" y="2532063"/>
          <p14:tracePt t="78873" x="5153025" y="2492375"/>
          <p14:tracePt t="78889" x="5153025" y="2454275"/>
          <p14:tracePt t="78905" x="5165725" y="2441575"/>
          <p14:tracePt t="78922" x="5165725" y="2427288"/>
          <p14:tracePt t="78923" x="5178425" y="2414588"/>
          <p14:tracePt t="78939" x="5178425" y="2401888"/>
          <p14:tracePt t="78941" x="5178425" y="2389188"/>
          <p14:tracePt t="78955" x="5192713" y="2376488"/>
          <p14:tracePt t="78972" x="5192713" y="2363788"/>
          <p14:tracePt t="78975" x="5192713" y="2351088"/>
          <p14:tracePt t="78989" x="5205413" y="2338388"/>
          <p14:tracePt t="78991" x="5205413" y="2324100"/>
          <p14:tracePt t="79012" x="5218113" y="2311400"/>
          <p14:tracePt t="79023" x="5218113" y="2298700"/>
          <p14:tracePt t="79043" x="5218113" y="2286000"/>
          <p14:tracePt t="79055" x="5230813" y="2273300"/>
          <p14:tracePt t="79074" x="5230813" y="2260600"/>
          <p14:tracePt t="79089" x="5230813" y="2247900"/>
          <p14:tracePt t="79107" x="5230813" y="2233613"/>
          <p14:tracePt t="79125" x="5230813" y="2220913"/>
          <p14:tracePt t="79156" x="5230813" y="2208213"/>
          <p14:tracePt t="79176" x="5230813" y="2195513"/>
          <p14:tracePt t="79217" x="5230813" y="2182813"/>
          <p14:tracePt t="79248" x="5230813" y="2170113"/>
          <p14:tracePt t="79259" x="5218113" y="2170113"/>
          <p14:tracePt t="79269" x="5205413" y="2157413"/>
          <p14:tracePt t="79278" x="5178425" y="2157413"/>
          <p14:tracePt t="79290" x="5153025" y="2144713"/>
          <p14:tracePt t="79305" x="5087938" y="2144713"/>
          <p14:tracePt t="79322" x="4921250" y="2130425"/>
          <p14:tracePt t="79339" x="4818063" y="2144713"/>
          <p14:tracePt t="79341" x="4727575" y="2170113"/>
          <p14:tracePt t="79356" x="4662488" y="2182813"/>
          <p14:tracePt t="79372" x="4584700" y="2220913"/>
          <p14:tracePt t="79389" x="4559300" y="2220913"/>
          <p14:tracePt t="79391" x="4546600" y="2233613"/>
          <p14:tracePt t="79405" x="4533900" y="2247900"/>
          <p14:tracePt t="79422" x="4519613" y="2247900"/>
          <p14:tracePt t="79425" x="4506913" y="2260600"/>
          <p14:tracePt t="79443" x="4494213" y="2273300"/>
          <p14:tracePt t="79455" x="4481513" y="2273300"/>
          <p14:tracePt t="79473" x="4468813" y="2286000"/>
          <p14:tracePt t="79488" x="4456113" y="2298700"/>
          <p14:tracePt t="79505" x="4443413" y="2311400"/>
          <p14:tracePt t="79524" x="4430713" y="2324100"/>
          <p14:tracePt t="79544" x="4416425" y="2338388"/>
          <p14:tracePt t="79564" x="4416425" y="2351088"/>
          <p14:tracePt t="79574" x="4403725" y="2351088"/>
          <p14:tracePt t="79588" x="4403725" y="2363788"/>
          <p14:tracePt t="79606" x="4391025" y="2376488"/>
          <p14:tracePt t="79626" x="4391025" y="2389188"/>
          <p14:tracePt t="79646" x="4391025" y="2401888"/>
          <p14:tracePt t="79667" x="4378325" y="2401888"/>
          <p14:tracePt t="79677" x="4378325" y="2414588"/>
          <p14:tracePt t="79718" x="4378325" y="2427288"/>
          <p14:tracePt t="79739" x="4365625" y="2427288"/>
          <p14:tracePt t="79748" x="4365625" y="2441575"/>
          <p14:tracePt t="79799" x="4365625" y="2454275"/>
          <p14:tracePt t="79851" x="4352925" y="2454275"/>
          <p14:tracePt t="79871" x="4352925" y="2466975"/>
          <p14:tracePt t="79964" x="4352925" y="2479675"/>
          <p14:tracePt t="80025" x="4340225" y="2479675"/>
          <p14:tracePt t="80045" x="4340225" y="2492375"/>
          <p14:tracePt t="80096" x="4325938" y="2492375"/>
          <p14:tracePt t="80116" x="4325938" y="2505075"/>
          <p14:tracePt t="80166" x="4313238" y="2505075"/>
          <p14:tracePt t="82538" x="4287838" y="2532063"/>
          <p14:tracePt t="82545" x="4262438" y="2557463"/>
          <p14:tracePt t="82557" x="4235450" y="2570163"/>
          <p14:tracePt t="82572" x="4210050" y="2582863"/>
          <p14:tracePt t="82589" x="4159250" y="2608263"/>
          <p14:tracePt t="82607" x="4094163" y="2635250"/>
          <p14:tracePt t="82622" x="4068763" y="2647950"/>
          <p14:tracePt t="82639" x="4016375" y="2673350"/>
          <p14:tracePt t="82656" x="3990975" y="2673350"/>
          <p14:tracePt t="82658" x="3965575" y="2686050"/>
          <p14:tracePt t="82672" x="3951288" y="2686050"/>
          <p14:tracePt t="82689" x="3938588" y="2698750"/>
          <p14:tracePt t="82691" x="3925888" y="2698750"/>
          <p14:tracePt t="82708" x="3913188" y="2698750"/>
          <p14:tracePt t="82722" x="3900488" y="2711450"/>
          <p14:tracePt t="82749" x="3887788" y="2711450"/>
          <p14:tracePt t="82792" x="3875088" y="2711450"/>
          <p14:tracePt t="82995" x="3887788" y="2711450"/>
          <p14:tracePt t="83026" x="3900488" y="2698750"/>
          <p14:tracePt t="83067" x="3913188" y="2698750"/>
          <p14:tracePt t="83126" x="3925888" y="2698750"/>
          <p14:tracePt t="83200" x="3938588" y="2698750"/>
          <p14:tracePt t="83259" x="3938588" y="2686050"/>
          <p14:tracePt t="83269" x="3951288" y="2686050"/>
          <p14:tracePt t="83341" x="3965575" y="2686050"/>
          <p14:tracePt t="83371" x="3965575" y="2673350"/>
          <p14:tracePt t="83412" x="3978275" y="2673350"/>
          <p14:tracePt t="83485" x="3990975" y="2673350"/>
          <p14:tracePt t="83575" x="4003675" y="2673350"/>
          <p14:tracePt t="98912" x="4041775" y="2595563"/>
          <p14:tracePt t="98923" x="4106863" y="2505075"/>
          <p14:tracePt t="98934" x="4184650" y="2401888"/>
          <p14:tracePt t="98944" x="4249738" y="2311400"/>
          <p14:tracePt t="98956" x="4313238" y="2220913"/>
          <p14:tracePt t="98973" x="4416425" y="2054225"/>
          <p14:tracePt t="98989" x="4456113" y="2001838"/>
          <p14:tracePt t="99006" x="4506913" y="1911350"/>
          <p14:tracePt t="99024" x="4519613" y="1873250"/>
          <p14:tracePt t="99027" x="4533900" y="1833563"/>
          <p14:tracePt t="99039" x="4546600" y="1808163"/>
          <p14:tracePt t="99056" x="4572000" y="1755775"/>
          <p14:tracePt t="99072" x="4572000" y="1730375"/>
          <p14:tracePt t="99075" x="4584700" y="1704975"/>
          <p14:tracePt t="99089" x="4584700" y="1692275"/>
          <p14:tracePt t="99106" x="4584700" y="1652588"/>
          <p14:tracePt t="99121" x="4584700" y="1614488"/>
          <p14:tracePt t="99138" x="4572000" y="1536700"/>
          <p14:tracePt t="99156" x="4519613" y="1458913"/>
          <p14:tracePt t="99158" x="4456113" y="1368425"/>
          <p14:tracePt t="99172" x="4378325" y="1277938"/>
          <p14:tracePt t="99189" x="4287838" y="1201738"/>
          <p14:tracePt t="99191" x="4222750" y="1162050"/>
          <p14:tracePt t="99205" x="4159250" y="1136650"/>
          <p14:tracePt t="99208" x="4106863" y="1123950"/>
          <p14:tracePt t="99222" x="4056063" y="1123950"/>
          <p14:tracePt t="99239" x="4003675" y="1136650"/>
          <p14:tracePt t="99241" x="3951288" y="1149350"/>
          <p14:tracePt t="99255" x="3900488" y="1174750"/>
          <p14:tracePt t="99272" x="3835400" y="1227138"/>
          <p14:tracePt t="99289" x="3810000" y="1252538"/>
          <p14:tracePt t="99291" x="3784600" y="1277938"/>
          <p14:tracePt t="99306" x="3771900" y="1304925"/>
          <p14:tracePt t="99328" x="3757613" y="1317625"/>
          <p14:tracePt t="99331" x="3732213" y="1355725"/>
          <p14:tracePt t="99342" x="3732213" y="1368425"/>
          <p14:tracePt t="99356" x="3719513" y="1395413"/>
          <p14:tracePt t="99373" x="3719513" y="1408113"/>
          <p14:tracePt t="99375" x="3706813" y="1433513"/>
          <p14:tracePt t="99389" x="3706813" y="1446213"/>
          <p14:tracePt t="99406" x="3706813" y="1485900"/>
          <p14:tracePt t="99423" x="3694113" y="1511300"/>
          <p14:tracePt t="99439" x="3694113" y="1524000"/>
          <p14:tracePt t="99456" x="3694113" y="1549400"/>
          <p14:tracePt t="99473" x="3681413" y="1589088"/>
          <p14:tracePt t="99489" x="3681413" y="1601788"/>
          <p14:tracePt t="99506" x="3681413" y="1614488"/>
          <p14:tracePt t="99508" x="3681413" y="1627188"/>
          <p14:tracePt t="99522" x="3681413" y="1639888"/>
          <p14:tracePt t="99539" x="3668713" y="1665288"/>
          <p14:tracePt t="99556" x="3668713" y="1679575"/>
          <p14:tracePt t="99558" x="3668713" y="1692275"/>
          <p14:tracePt t="99572" x="3668713" y="1717675"/>
          <p14:tracePt t="99588" x="3654425" y="1730375"/>
          <p14:tracePt t="99606" x="3641725" y="1755775"/>
          <p14:tracePt t="99622" x="3641725" y="1770063"/>
          <p14:tracePt t="99639" x="3641725" y="1795463"/>
          <p14:tracePt t="99656" x="3641725" y="1808163"/>
          <p14:tracePt t="99658" x="3629025" y="1820863"/>
          <p14:tracePt t="99672" x="3629025" y="1833563"/>
          <p14:tracePt t="99689" x="3629025" y="1846263"/>
          <p14:tracePt t="99705" x="3629025" y="1860550"/>
          <p14:tracePt t="99708" x="3629025" y="1873250"/>
          <p14:tracePt t="99722" x="3616325" y="1873250"/>
          <p14:tracePt t="99739" x="3616325" y="1898650"/>
          <p14:tracePt t="99760" x="3616325" y="1911350"/>
          <p14:tracePt t="99772" x="3616325" y="1924050"/>
          <p14:tracePt t="99790" x="3616325" y="1936750"/>
          <p14:tracePt t="99811" x="3616325" y="1949450"/>
          <p14:tracePt t="99831" x="3616325" y="1963738"/>
          <p14:tracePt t="99861" x="3616325" y="1976438"/>
          <p14:tracePt t="99893" x="3616325" y="1989138"/>
          <p14:tracePt t="99923" x="3616325" y="2001838"/>
          <p14:tracePt t="99944" x="3616325" y="2014538"/>
          <p14:tracePt t="99974" x="3616325" y="2027238"/>
          <p14:tracePt t="100005" x="3616325" y="2039938"/>
          <p14:tracePt t="100045" x="3616325" y="2054225"/>
          <p14:tracePt t="100076" x="3616325" y="2066925"/>
          <p14:tracePt t="100107" x="3616325" y="2079625"/>
          <p14:tracePt t="100117" x="3603625" y="2079625"/>
          <p14:tracePt t="100127" x="3603625" y="2092325"/>
          <p14:tracePt t="100148" x="3590925" y="2105025"/>
          <p14:tracePt t="100157" x="3578225" y="2117725"/>
          <p14:tracePt t="100172" x="3563938" y="2144713"/>
          <p14:tracePt t="100189" x="3513138" y="2170113"/>
          <p14:tracePt t="100205" x="3473450" y="2195513"/>
          <p14:tracePt t="100222" x="3357563" y="2260600"/>
          <p14:tracePt t="100239" x="3294063" y="2286000"/>
          <p14:tracePt t="100241" x="3241675" y="2311400"/>
          <p14:tracePt t="100255" x="3189288" y="2324100"/>
          <p14:tracePt t="100272" x="3113088" y="2351088"/>
          <p14:tracePt t="100289" x="3086100" y="2363788"/>
          <p14:tracePt t="100291" x="3060700" y="2376488"/>
          <p14:tracePt t="100305" x="3035300" y="2389188"/>
          <p14:tracePt t="100322" x="2995613" y="2401888"/>
          <p14:tracePt t="100339" x="2982913" y="2401888"/>
          <p14:tracePt t="100341" x="2970213" y="2401888"/>
          <p14:tracePt t="100355" x="2957513" y="2401888"/>
          <p14:tracePt t="100721" x="2919413" y="2401888"/>
          <p14:tracePt t="100731" x="2892425" y="2401888"/>
          <p14:tracePt t="100740" x="2854325" y="2401888"/>
          <p14:tracePt t="100755" x="2828925" y="2401888"/>
          <p14:tracePt t="100772" x="2763838" y="2401888"/>
          <p14:tracePt t="100789" x="2698750" y="2389188"/>
          <p14:tracePt t="100806" x="2686050" y="2389188"/>
          <p14:tracePt t="100822" x="2647950" y="2389188"/>
          <p14:tracePt t="100839" x="2635250" y="2376488"/>
          <p14:tracePt t="100841" x="2622550" y="2376488"/>
          <p14:tracePt t="100855" x="2608263" y="2376488"/>
          <p14:tracePt t="100874" x="2595563" y="2376488"/>
          <p14:tracePt t="100893" x="2582863" y="2363788"/>
          <p14:tracePt t="100923" x="2570163" y="2363788"/>
          <p14:tracePt t="100954" x="2557463" y="2363788"/>
          <p14:tracePt t="100984" x="2557463" y="2351088"/>
          <p14:tracePt t="101025" x="2557463" y="2338388"/>
          <p14:tracePt t="101046" x="2557463" y="2324100"/>
          <p14:tracePt t="101057" x="2570163" y="2311400"/>
          <p14:tracePt t="101076" x="2570163" y="2298700"/>
          <p14:tracePt t="101086" x="2582863" y="2298700"/>
          <p14:tracePt t="101096" x="2582863" y="2286000"/>
          <p14:tracePt t="101117" x="2595563" y="2273300"/>
          <p14:tracePt t="101137" x="2595563" y="2260600"/>
          <p14:tracePt t="101147" x="2608263" y="2260600"/>
          <p14:tracePt t="101157" x="2608263" y="2247900"/>
          <p14:tracePt t="101189" x="2608263" y="2233613"/>
          <p14:tracePt t="101209" x="2622550" y="2233613"/>
          <p14:tracePt t="101229" x="2622550" y="2220913"/>
          <p14:tracePt t="101240" x="2635250" y="2220913"/>
          <p14:tracePt t="101280" x="2647950" y="2208213"/>
          <p14:tracePt t="101300" x="2660650" y="2208213"/>
          <p14:tracePt t="101311" x="2660650" y="2195513"/>
          <p14:tracePt t="101321" x="2673350" y="2195513"/>
          <p14:tracePt t="101331" x="2686050" y="2195513"/>
          <p14:tracePt t="101342" x="2698750" y="2182813"/>
          <p14:tracePt t="101356" x="2711450" y="2182813"/>
          <p14:tracePt t="101372" x="2725738" y="2182813"/>
          <p14:tracePt t="101374" x="2738438" y="2182813"/>
          <p14:tracePt t="101389" x="2751138" y="2170113"/>
          <p14:tracePt t="101391" x="2763838" y="2170113"/>
          <p14:tracePt t="101405" x="2789238" y="2170113"/>
          <p14:tracePt t="101423" x="2816225" y="2170113"/>
          <p14:tracePt t="101439" x="2828925" y="2157413"/>
          <p14:tracePt t="101455" x="2854325" y="2157413"/>
          <p14:tracePt t="101474" x="2867025" y="2157413"/>
          <p14:tracePt t="101489" x="2879725" y="2157413"/>
          <p14:tracePt t="101505" x="2906713" y="2144713"/>
          <p14:tracePt t="101526" x="2919413" y="2144713"/>
          <p14:tracePt t="101545" x="2932113" y="2144713"/>
          <p14:tracePt t="101557" x="2944813" y="2144713"/>
          <p14:tracePt t="101577" x="2957513" y="2144713"/>
          <p14:tracePt t="101607" x="2970213" y="2144713"/>
          <p14:tracePt t="101648" x="2982913" y="2144713"/>
          <p14:tracePt t="101688" x="2995613" y="2144713"/>
          <p14:tracePt t="101719" x="3009900" y="2144713"/>
          <p14:tracePt t="101759" x="3022600" y="2144713"/>
          <p14:tracePt t="101780" x="3035300" y="2144713"/>
          <p14:tracePt t="101800" x="3048000" y="2144713"/>
          <p14:tracePt t="101810" x="3048000" y="2157413"/>
          <p14:tracePt t="101823" x="3060700" y="2157413"/>
          <p14:tracePt t="101840" x="3073400" y="2157413"/>
          <p14:tracePt t="101862" x="3086100" y="2157413"/>
          <p14:tracePt t="101874" x="3086100" y="2170113"/>
          <p14:tracePt t="101889" x="3100388" y="2170113"/>
          <p14:tracePt t="101906" x="3113088" y="2170113"/>
          <p14:tracePt t="101933" x="3125788" y="2170113"/>
          <p14:tracePt t="101943" x="3125788" y="2182813"/>
          <p14:tracePt t="101965" x="3138488" y="2182813"/>
          <p14:tracePt t="102014" x="3151188" y="2195513"/>
          <p14:tracePt t="102086" x="3151188" y="2208213"/>
          <p14:tracePt t="102096" x="3151188" y="2220913"/>
          <p14:tracePt t="102117" x="3138488" y="2247900"/>
          <p14:tracePt t="102128" x="3125788" y="2260600"/>
          <p14:tracePt t="102139" x="3113088" y="2298700"/>
          <p14:tracePt t="102155" x="3086100" y="2324100"/>
          <p14:tracePt t="102158" x="3073400" y="2351088"/>
          <p14:tracePt t="102172" x="3048000" y="2376488"/>
          <p14:tracePt t="102189" x="3009900" y="2427288"/>
          <p14:tracePt t="102206" x="2982913" y="2454275"/>
          <p14:tracePt t="102209" x="2970213" y="2466975"/>
          <p14:tracePt t="102222" x="2957513" y="2492375"/>
          <p14:tracePt t="102239" x="2932113" y="2505075"/>
          <p14:tracePt t="102242" x="2919413" y="2517775"/>
          <p14:tracePt t="102255" x="2906713" y="2544763"/>
          <p14:tracePt t="102272" x="2867025" y="2582863"/>
          <p14:tracePt t="102289" x="2854325" y="2595563"/>
          <p14:tracePt t="102291" x="2828925" y="2622550"/>
          <p14:tracePt t="102306" x="2816225" y="2635250"/>
          <p14:tracePt t="102322" x="2789238" y="2660650"/>
          <p14:tracePt t="102339" x="2776538" y="2673350"/>
          <p14:tracePt t="102341" x="2763838" y="2698750"/>
          <p14:tracePt t="102355" x="2751138" y="2711450"/>
          <p14:tracePt t="102372" x="2738438" y="2725738"/>
          <p14:tracePt t="102374" x="2725738" y="2725738"/>
          <p14:tracePt t="102389" x="2711450" y="2738438"/>
          <p14:tracePt t="102392" x="2711450" y="2751138"/>
          <p14:tracePt t="102406" x="2698750" y="2763838"/>
          <p14:tracePt t="102423" x="2673350" y="2776538"/>
          <p14:tracePt t="102439" x="2673350" y="2789238"/>
          <p14:tracePt t="102455" x="2647950" y="2801938"/>
          <p14:tracePt t="102472" x="2647950" y="2816225"/>
          <p14:tracePt t="102475" x="2635250" y="2828925"/>
          <p14:tracePt t="102495" x="2622550" y="2841625"/>
          <p14:tracePt t="102507" x="2622550" y="2854325"/>
          <p14:tracePt t="102522" x="2608263" y="2854325"/>
          <p14:tracePt t="102524" x="2608263" y="2867025"/>
          <p14:tracePt t="102539" x="2595563" y="2867025"/>
          <p14:tracePt t="102556" x="2595563" y="2879725"/>
          <p14:tracePt t="102573" x="2595563" y="2892425"/>
          <p14:tracePt t="102589" x="2582863" y="2892425"/>
          <p14:tracePt t="102607" x="2582863" y="2906713"/>
          <p14:tracePt t="102622" x="2570163" y="2906713"/>
          <p14:tracePt t="102698" x="2582863" y="2906713"/>
          <p14:tracePt t="102710" x="2595563" y="2906713"/>
          <p14:tracePt t="102718" x="2608263" y="2906713"/>
          <p14:tracePt t="102729" x="2622550" y="2892425"/>
          <p14:tracePt t="102741" x="2635250" y="2892425"/>
          <p14:tracePt t="102756" x="2660650" y="2892425"/>
          <p14:tracePt t="102760" x="2686050" y="2879725"/>
          <p14:tracePt t="102772" x="2698750" y="2879725"/>
          <p14:tracePt t="102789" x="2725738" y="2879725"/>
          <p14:tracePt t="102791" x="2738438" y="2867025"/>
          <p14:tracePt t="102807" x="2751138" y="2867025"/>
          <p14:tracePt t="102822" x="2789238" y="2867025"/>
          <p14:tracePt t="102839" x="2801938" y="2867025"/>
          <p14:tracePt t="102841" x="2816225" y="2854325"/>
          <p14:tracePt t="102855" x="2841625" y="2854325"/>
          <p14:tracePt t="102872" x="2867025" y="2854325"/>
          <p14:tracePt t="102889" x="2892425" y="2854325"/>
          <p14:tracePt t="102891" x="2906713" y="2841625"/>
          <p14:tracePt t="102905" x="2932113" y="2841625"/>
          <p14:tracePt t="102922" x="2957513" y="2841625"/>
          <p14:tracePt t="102924" x="2982913" y="2841625"/>
          <p14:tracePt t="102938" x="3022600" y="2828925"/>
          <p14:tracePt t="102956" x="3125788" y="2816225"/>
          <p14:tracePt t="102973" x="3203575" y="2801938"/>
          <p14:tracePt t="102974" x="3306763" y="2789238"/>
          <p14:tracePt t="102990" x="3422650" y="2763838"/>
          <p14:tracePt t="103005" x="3616325" y="2725738"/>
          <p14:tracePt t="103022" x="3668713" y="2711450"/>
          <p14:tracePt t="103024" x="3719513" y="2698750"/>
          <p14:tracePt t="103039" x="3744913" y="2698750"/>
          <p14:tracePt t="103056" x="3771900" y="2686050"/>
          <p14:tracePt t="103058" x="3784600" y="2686050"/>
          <p14:tracePt t="103072" x="3810000" y="2686050"/>
          <p14:tracePt t="103089" x="3822700" y="2686050"/>
          <p14:tracePt t="103106" x="3835400" y="2686050"/>
          <p14:tracePt t="103122" x="3848100" y="2686050"/>
          <p14:tracePt t="103139" x="3862388" y="2686050"/>
          <p14:tracePt t="103157" x="3875088" y="2686050"/>
          <p14:tracePt t="103177" x="3887788" y="2686050"/>
          <p14:tracePt t="103607" x="3862388" y="2673350"/>
          <p14:tracePt t="103617" x="3822700" y="2673350"/>
          <p14:tracePt t="103628" x="3771900" y="2673350"/>
          <p14:tracePt t="103639" x="3719513" y="2660650"/>
          <p14:tracePt t="103657" x="3603625" y="2647950"/>
          <p14:tracePt t="103672" x="3563938" y="2635250"/>
          <p14:tracePt t="103689" x="3473450" y="2622550"/>
          <p14:tracePt t="103705" x="3448050" y="2622550"/>
          <p14:tracePt t="103707" x="3422650" y="2622550"/>
          <p14:tracePt t="103722" x="3397250" y="2608263"/>
          <p14:tracePt t="103739" x="3357563" y="2608263"/>
          <p14:tracePt t="103755" x="3332163" y="2608263"/>
          <p14:tracePt t="103758" x="3319463" y="2608263"/>
          <p14:tracePt t="103772" x="3306763" y="2595563"/>
          <p14:tracePt t="103790" x="3267075" y="2595563"/>
          <p14:tracePt t="103805" x="3254375" y="2582863"/>
          <p14:tracePt t="103822" x="3228975" y="2582863"/>
          <p14:tracePt t="103840" x="3203575" y="2582863"/>
          <p14:tracePt t="103856" x="3189288" y="2570163"/>
          <p14:tracePt t="103873" x="3176588" y="2570163"/>
          <p14:tracePt t="103889" x="3163888" y="2570163"/>
          <p14:tracePt t="103905" x="3151188" y="2557463"/>
          <p14:tracePt t="103922" x="3138488" y="2557463"/>
          <p14:tracePt t="103939" x="3125788" y="2557463"/>
          <p14:tracePt t="103942" x="3113088" y="2557463"/>
          <p14:tracePt t="103963" x="3100388" y="2544763"/>
          <p14:tracePt t="103974" x="3086100" y="2544763"/>
          <p14:tracePt t="103995" x="3073400" y="2544763"/>
          <p14:tracePt t="104007" x="3060700" y="2544763"/>
          <p14:tracePt t="104025" x="3048000" y="2532063"/>
          <p14:tracePt t="104040" x="3035300" y="2532063"/>
          <p14:tracePt t="104057" x="3022600" y="2532063"/>
          <p14:tracePt t="104073" x="3009900" y="2532063"/>
          <p14:tracePt t="104075" x="2995613" y="2532063"/>
          <p14:tracePt t="104089" x="2995613" y="2517775"/>
          <p14:tracePt t="104106" x="2982913" y="2517775"/>
          <p14:tracePt t="104108" x="2970213" y="2517775"/>
          <p14:tracePt t="104127" x="2957513" y="2505075"/>
          <p14:tracePt t="104147" x="2944813" y="2505075"/>
          <p14:tracePt t="104157" x="2944813" y="2492375"/>
          <p14:tracePt t="104178" x="2932113" y="2492375"/>
          <p14:tracePt t="104198" x="2932113" y="2479675"/>
          <p14:tracePt t="104218" x="2919413" y="2479675"/>
          <p14:tracePt t="104259" x="2919413" y="2466975"/>
          <p14:tracePt t="104269" x="2906713" y="2466975"/>
          <p14:tracePt t="104289" x="2906713" y="2454275"/>
          <p14:tracePt t="104320" x="2906713" y="2441575"/>
          <p14:tracePt t="104330" x="2906713" y="2427288"/>
          <p14:tracePt t="104340" x="2919413" y="2427288"/>
          <p14:tracePt t="104356" x="2932113" y="2414588"/>
          <p14:tracePt t="104373" x="2970213" y="2389188"/>
          <p14:tracePt t="104389" x="2982913" y="2376488"/>
          <p14:tracePt t="104392" x="3022600" y="2363788"/>
          <p14:tracePt t="104405" x="3035300" y="2363788"/>
          <p14:tracePt t="104422" x="3060700" y="2351088"/>
          <p14:tracePt t="104425" x="3086100" y="2338388"/>
          <p14:tracePt t="104439" x="3113088" y="2338388"/>
          <p14:tracePt t="104456" x="3163888" y="2324100"/>
          <p14:tracePt t="104473" x="3189288" y="2311400"/>
          <p14:tracePt t="104475" x="3216275" y="2311400"/>
          <p14:tracePt t="104489" x="3241675" y="2311400"/>
          <p14:tracePt t="104505" x="3294063" y="2298700"/>
          <p14:tracePt t="104523" x="3344863" y="2298700"/>
          <p14:tracePt t="104541" x="3357563" y="2298700"/>
          <p14:tracePt t="104556" x="3409950" y="2298700"/>
          <p14:tracePt t="104572" x="3422650" y="2298700"/>
          <p14:tracePt t="104575" x="3448050" y="2298700"/>
          <p14:tracePt t="104589" x="3460750" y="2298700"/>
          <p14:tracePt t="104607" x="3487738" y="2298700"/>
          <p14:tracePt t="104622" x="3500438" y="2298700"/>
          <p14:tracePt t="104639" x="3525838" y="2311400"/>
          <p14:tracePt t="104657" x="3538538" y="2311400"/>
          <p14:tracePt t="104672" x="3551238" y="2324100"/>
          <p14:tracePt t="104689" x="3563938" y="2324100"/>
          <p14:tracePt t="104706" x="3578225" y="2338388"/>
          <p14:tracePt t="104723" x="3590925" y="2338388"/>
          <p14:tracePt t="104739" x="3603625" y="2351088"/>
          <p14:tracePt t="104756" x="3616325" y="2351088"/>
          <p14:tracePt t="104759" x="3629025" y="2363788"/>
          <p14:tracePt t="104779" x="3641725" y="2363788"/>
          <p14:tracePt t="104790" x="3641725" y="2376488"/>
          <p14:tracePt t="104806" x="3654425" y="2376488"/>
          <p14:tracePt t="104822" x="3668713" y="2401888"/>
          <p14:tracePt t="104839" x="3694113" y="2414588"/>
          <p14:tracePt t="104856" x="3706813" y="2414588"/>
          <p14:tracePt t="104872" x="3744913" y="2441575"/>
          <p14:tracePt t="104890" x="3771900" y="2454275"/>
          <p14:tracePt t="104892" x="3784600" y="2454275"/>
          <p14:tracePt t="104905" x="3810000" y="2466975"/>
          <p14:tracePt t="104922" x="3862388" y="2479675"/>
          <p14:tracePt t="104938" x="3875088" y="2492375"/>
          <p14:tracePt t="104941" x="3900488" y="2492375"/>
          <p14:tracePt t="104955" x="3925888" y="2505075"/>
          <p14:tracePt t="104972" x="3978275" y="2517775"/>
          <p14:tracePt t="104989" x="3990975" y="2517775"/>
          <p14:tracePt t="105005" x="4016375" y="2532063"/>
          <p14:tracePt t="105022" x="4029075" y="2532063"/>
          <p14:tracePt t="105024" x="4041775" y="2532063"/>
          <p14:tracePt t="105495" x="4056063" y="2532063"/>
          <p14:tracePt t="105515" x="4068763" y="2532063"/>
          <p14:tracePt t="105524" x="4081463" y="2532063"/>
          <p14:tracePt t="105534" x="4094163" y="2532063"/>
          <p14:tracePt t="105547" x="4106863" y="2517775"/>
          <p14:tracePt t="105555" x="4119563" y="2517775"/>
          <p14:tracePt t="105572" x="4132263" y="2517775"/>
          <p14:tracePt t="105575" x="4146550" y="2517775"/>
          <p14:tracePt t="105589" x="4159250" y="2517775"/>
          <p14:tracePt t="105605" x="4171950" y="2505075"/>
          <p14:tracePt t="105608" x="4184650" y="2505075"/>
          <p14:tracePt t="105625" x="4197350" y="2505075"/>
          <p14:tracePt t="105639" x="4210050" y="2505075"/>
          <p14:tracePt t="105656" x="4235450" y="2505075"/>
          <p14:tracePt t="105672" x="4249738" y="2505075"/>
          <p14:tracePt t="105689" x="4262438" y="2505075"/>
          <p14:tracePt t="105706" x="4275138" y="2505075"/>
          <p14:tracePt t="105708" x="4287838" y="2505075"/>
          <p14:tracePt t="105722" x="4300538" y="2505075"/>
          <p14:tracePt t="105739" x="4313238" y="2505075"/>
          <p14:tracePt t="105755" x="4325938" y="2505075"/>
          <p14:tracePt t="105772" x="4340225" y="2505075"/>
          <p14:tracePt t="105790" x="4352925" y="2505075"/>
          <p14:tracePt t="105806" x="4365625" y="2505075"/>
          <p14:tracePt t="105822" x="4378325" y="2505075"/>
          <p14:tracePt t="105824" x="4391025" y="2505075"/>
          <p14:tracePt t="105840" x="4403725" y="2505075"/>
          <p14:tracePt t="105856" x="4416425" y="2505075"/>
          <p14:tracePt t="105872" x="4430713" y="2505075"/>
          <p14:tracePt t="105889" x="4443413" y="2505075"/>
          <p14:tracePt t="105891" x="4456113" y="2505075"/>
          <p14:tracePt t="105905" x="4468813" y="2505075"/>
          <p14:tracePt t="105923" x="4481513" y="2505075"/>
          <p14:tracePt t="105939" x="4494213" y="2505075"/>
          <p14:tracePt t="105955" x="4506913" y="2505075"/>
          <p14:tracePt t="105973" x="4533900" y="2505075"/>
          <p14:tracePt t="105992" x="4546600" y="2505075"/>
          <p14:tracePt t="106015" x="4559300" y="2505075"/>
          <p14:tracePt t="106033" x="4572000" y="2505075"/>
          <p14:tracePt t="106045" x="4584700" y="2505075"/>
          <p14:tracePt t="106055" x="4597400" y="2505075"/>
          <p14:tracePt t="106072" x="4597400" y="2492375"/>
          <p14:tracePt t="106074" x="4610100" y="2492375"/>
          <p14:tracePt t="106090" x="4624388" y="2492375"/>
          <p14:tracePt t="106106" x="4637088" y="2492375"/>
          <p14:tracePt t="106108" x="4649788" y="2492375"/>
          <p14:tracePt t="106122" x="4662488" y="2479675"/>
          <p14:tracePt t="106124" x="4687888" y="2479675"/>
          <p14:tracePt t="106139" x="4700588" y="2479675"/>
          <p14:tracePt t="106156" x="4713288" y="2479675"/>
          <p14:tracePt t="106158" x="4727575" y="2479675"/>
          <p14:tracePt t="106172" x="4740275" y="2479675"/>
          <p14:tracePt t="106189" x="4765675" y="2466975"/>
          <p14:tracePt t="106206" x="4791075" y="2466975"/>
          <p14:tracePt t="106223" x="4803775" y="2466975"/>
          <p14:tracePt t="106239" x="4818063" y="2454275"/>
          <p14:tracePt t="106241" x="4830763" y="2454275"/>
          <p14:tracePt t="106255" x="4843463" y="2454275"/>
          <p14:tracePt t="106258" x="4856163" y="2454275"/>
          <p14:tracePt t="106658" x="4894263" y="2441575"/>
          <p14:tracePt t="106667" x="4921250" y="2427288"/>
          <p14:tracePt t="106678" x="4959350" y="2427288"/>
          <p14:tracePt t="106690" x="4984750" y="2414588"/>
          <p14:tracePt t="106707" x="5037138" y="2414588"/>
          <p14:tracePt t="106722" x="5049838" y="2401888"/>
          <p14:tracePt t="106739" x="5062538" y="2401888"/>
          <p14:tracePt t="106741" x="5075238" y="2401888"/>
          <p14:tracePt t="106755" x="5102225" y="2401888"/>
          <p14:tracePt t="106758" x="5114925" y="2401888"/>
          <p14:tracePt t="106789" x="5140325" y="2401888"/>
          <p14:tracePt t="106820" x="5153025" y="2401888"/>
          <p14:tracePt t="106850" x="5165725" y="2401888"/>
          <p14:tracePt t="106891" x="5178425" y="2401888"/>
          <p14:tracePt t="106943" x="5192713" y="2401888"/>
          <p14:tracePt t="106984" x="5205413" y="2414588"/>
          <p14:tracePt t="107015" x="5218113" y="2414588"/>
          <p14:tracePt t="107045" x="5230813" y="2414588"/>
          <p14:tracePt t="107108" x="5243513" y="2414588"/>
          <p14:tracePt t="107178" x="5256213" y="2414588"/>
          <p14:tracePt t="107576" x="5256213" y="2427288"/>
          <p14:tracePt t="107657" x="5256213" y="2441575"/>
          <p14:tracePt t="107718" x="5243513" y="2441575"/>
          <p14:tracePt t="107729" x="5230813" y="2454275"/>
          <p14:tracePt t="107749" x="5218113" y="2454275"/>
          <p14:tracePt t="107757" x="5205413" y="2454275"/>
          <p14:tracePt t="107778" x="5192713" y="2454275"/>
          <p14:tracePt t="107790" x="5178425" y="2454275"/>
          <p14:tracePt t="107810" x="5165725" y="2454275"/>
          <p14:tracePt t="107822" x="5153025" y="2454275"/>
          <p14:tracePt t="107840" x="5140325" y="2454275"/>
          <p14:tracePt t="107855" x="5127625" y="2454275"/>
          <p14:tracePt t="107872" x="5114925" y="2454275"/>
          <p14:tracePt t="107890" x="5102225" y="2454275"/>
          <p14:tracePt t="107921" x="5087938" y="2454275"/>
          <p14:tracePt t="107962" x="5075238" y="2454275"/>
          <p14:tracePt t="108003" x="5062538" y="2454275"/>
          <p14:tracePt t="108086" x="5062538" y="2441575"/>
          <p14:tracePt t="108138" x="5062538" y="2427288"/>
          <p14:tracePt t="108147" x="5062538" y="2414588"/>
          <p14:tracePt t="108158" x="5075238" y="2414588"/>
          <p14:tracePt t="108178" x="5087938" y="2401888"/>
          <p14:tracePt t="108189" x="5102225" y="2401888"/>
          <p14:tracePt t="108206" x="5102225" y="2389188"/>
          <p14:tracePt t="108208" x="5114925" y="2389188"/>
          <p14:tracePt t="108229" x="5127625" y="2389188"/>
          <p14:tracePt t="108248" x="5140325" y="2376488"/>
          <p14:tracePt t="108269" x="5153025" y="2376488"/>
          <p14:tracePt t="108289" x="5165725" y="2376488"/>
          <p14:tracePt t="108320" x="5178425" y="2376488"/>
          <p14:tracePt t="108350" x="5192713" y="2376488"/>
          <p14:tracePt t="108381" x="5205413" y="2376488"/>
          <p14:tracePt t="108422" x="5218113" y="2376488"/>
          <p14:tracePt t="108452" x="5230813" y="2376488"/>
          <p14:tracePt t="108482" x="5243513" y="2376488"/>
          <p14:tracePt t="108512" x="5256213" y="2376488"/>
          <p14:tracePt t="108533" x="5268913" y="2376488"/>
          <p14:tracePt t="108554" x="5281613" y="2376488"/>
          <p14:tracePt t="108574" x="5295900" y="2376488"/>
          <p14:tracePt t="108594" x="5308600" y="2376488"/>
          <p14:tracePt t="108614" x="5321300" y="2376488"/>
          <p14:tracePt t="108624" x="5334000" y="2376488"/>
          <p14:tracePt t="108645" x="5346700" y="2389188"/>
          <p14:tracePt t="108666" x="5359400" y="2401888"/>
          <p14:tracePt t="108676" x="5372100" y="2401888"/>
          <p14:tracePt t="108685" x="5386388" y="2401888"/>
          <p14:tracePt t="108696" x="5386388" y="2414588"/>
          <p14:tracePt t="108707" x="5399088" y="2414588"/>
          <p14:tracePt t="108722" x="5411788" y="2414588"/>
          <p14:tracePt t="108738" x="5437188" y="2427288"/>
          <p14:tracePt t="108756" x="5449888" y="2441575"/>
          <p14:tracePt t="108758" x="5462588" y="2441575"/>
          <p14:tracePt t="108772" x="5475288" y="2454275"/>
          <p14:tracePt t="108790" x="5489575" y="2466975"/>
          <p14:tracePt t="108805" x="5502275" y="2479675"/>
          <p14:tracePt t="108807" x="5514975" y="2492375"/>
          <p14:tracePt t="108825" x="5540375" y="2505075"/>
          <p14:tracePt t="108839" x="5553075" y="2505075"/>
          <p14:tracePt t="108841" x="5565775" y="2517775"/>
          <p14:tracePt t="108855" x="5592763" y="2544763"/>
          <p14:tracePt t="108872" x="5618163" y="2570163"/>
          <p14:tracePt t="108889" x="5656263" y="2595563"/>
          <p14:tracePt t="108905" x="5670550" y="2608263"/>
          <p14:tracePt t="108922" x="5683250" y="2635250"/>
          <p14:tracePt t="108939" x="5708650" y="2647950"/>
          <p14:tracePt t="109249" x="5683250" y="2647950"/>
          <p14:tracePt t="109258" x="5656263" y="2647950"/>
          <p14:tracePt t="109272" x="5618163" y="2647950"/>
          <p14:tracePt t="109290" x="5553075" y="2635250"/>
          <p14:tracePt t="109306" x="5514975" y="2622550"/>
          <p14:tracePt t="109308" x="5489575" y="2622550"/>
          <p14:tracePt t="109322" x="5449888" y="2622550"/>
          <p14:tracePt t="109339" x="5399088" y="2608263"/>
          <p14:tracePt t="109355" x="5372100" y="2595563"/>
          <p14:tracePt t="109372" x="5334000" y="2595563"/>
          <p14:tracePt t="109390" x="5295900" y="2582863"/>
          <p14:tracePt t="109406" x="5281613" y="2570163"/>
          <p14:tracePt t="109408" x="5268913" y="2570163"/>
          <p14:tracePt t="109655" x="5153025" y="2582863"/>
          <p14:tracePt t="109665" x="4933950" y="2622550"/>
          <p14:tracePt t="109676" x="4610100" y="2673350"/>
          <p14:tracePt t="109689" x="4146550" y="2738438"/>
          <p14:tracePt t="109706" x="3822700" y="2763838"/>
          <p14:tracePt t="109708" x="3563938" y="2776538"/>
          <p14:tracePt t="109722" x="3370263" y="2789238"/>
          <p14:tracePt t="109738" x="3086100" y="2789238"/>
          <p14:tracePt t="109755" x="2982913" y="2789238"/>
          <p14:tracePt t="109757" x="2906713" y="2789238"/>
          <p14:tracePt t="109772" x="2841625" y="2776538"/>
          <p14:tracePt t="109788" x="2738438" y="2776538"/>
          <p14:tracePt t="109806" x="2698750" y="2776538"/>
          <p14:tracePt t="110106" x="2608263" y="2801938"/>
          <p14:tracePt t="110116" x="2492375" y="2841625"/>
          <p14:tracePt t="110124" x="2363788" y="2879725"/>
          <p14:tracePt t="110140" x="2260600" y="2906713"/>
          <p14:tracePt t="110156" x="2170113" y="2932113"/>
          <p14:tracePt t="110158" x="2092325" y="2944813"/>
          <p14:tracePt t="110172" x="2027238" y="2957513"/>
          <p14:tracePt t="110189" x="1936750" y="2970213"/>
          <p14:tracePt t="110206" x="1898650" y="2970213"/>
          <p14:tracePt t="110209" x="1873250" y="2982913"/>
          <p14:tracePt t="110221" x="1846263" y="2982913"/>
          <p14:tracePt t="110238" x="1795463" y="2982913"/>
          <p14:tracePt t="110255" x="1770063" y="2982913"/>
          <p14:tracePt t="110257" x="1755775" y="2995613"/>
          <p14:tracePt t="110272" x="1743075" y="2995613"/>
          <p14:tracePt t="110288" x="1704975" y="2995613"/>
          <p14:tracePt t="110305" x="1692275" y="2995613"/>
          <p14:tracePt t="110322" x="1679575" y="2995613"/>
          <p14:tracePt t="110339" x="1665288" y="2995613"/>
          <p14:tracePt t="110355" x="1652588" y="2995613"/>
          <p14:tracePt t="110372" x="1639888" y="2995613"/>
          <p14:tracePt t="110390" x="1627188" y="2995613"/>
          <p14:tracePt t="110421" x="1614488" y="2995613"/>
          <p14:tracePt t="110483" x="1601788" y="2995613"/>
          <p14:tracePt t="110922" x="1601788" y="2982913"/>
          <p14:tracePt t="110973" x="1614488" y="2970213"/>
          <p14:tracePt t="110982" x="1627188" y="2970213"/>
          <p14:tracePt t="110992" x="1652588" y="2957513"/>
          <p14:tracePt t="111005" x="1679575" y="2944813"/>
          <p14:tracePt t="111023" x="1770063" y="2919413"/>
          <p14:tracePt t="111038" x="1820863" y="2906713"/>
          <p14:tracePt t="111055" x="1924050" y="2879725"/>
          <p14:tracePt t="111073" x="2014538" y="2867025"/>
          <p14:tracePt t="111089" x="2066925" y="2867025"/>
          <p14:tracePt t="111105" x="2130425" y="2854325"/>
          <p14:tracePt t="111122" x="2157413" y="2854325"/>
          <p14:tracePt t="111124" x="2182813" y="2854325"/>
          <p14:tracePt t="111139" x="2195513" y="2854325"/>
          <p14:tracePt t="111155" x="2220913" y="2854325"/>
          <p14:tracePt t="111157" x="2247900" y="2854325"/>
          <p14:tracePt t="111172" x="2260600" y="2854325"/>
          <p14:tracePt t="111189" x="2311400" y="2854325"/>
          <p14:tracePt t="111206" x="2324100" y="2854325"/>
          <p14:tracePt t="111208" x="2351088" y="2867025"/>
          <p14:tracePt t="111222" x="2376488" y="2867025"/>
          <p14:tracePt t="111239" x="2427288" y="2879725"/>
          <p14:tracePt t="111255" x="2466975" y="2892425"/>
          <p14:tracePt t="111272" x="2544763" y="2906713"/>
          <p14:tracePt t="111288" x="2647950" y="2932113"/>
          <p14:tracePt t="111306" x="2711450" y="2932113"/>
          <p14:tracePt t="111308" x="2763838" y="2944813"/>
          <p14:tracePt t="111322" x="2816225" y="2944813"/>
          <p14:tracePt t="111338" x="2867025" y="2957513"/>
          <p14:tracePt t="111340" x="2919413" y="2957513"/>
          <p14:tracePt t="111355" x="2957513" y="2957513"/>
          <p14:tracePt t="111372" x="3022600" y="2957513"/>
          <p14:tracePt t="111389" x="3048000" y="2957513"/>
          <p14:tracePt t="111391" x="3073400" y="2957513"/>
          <p14:tracePt t="111405" x="3086100" y="2957513"/>
          <p14:tracePt t="111687" x="3203575" y="2919413"/>
          <p14:tracePt t="111696" x="3344863" y="2892425"/>
          <p14:tracePt t="111708" x="3460750" y="2854325"/>
          <p14:tracePt t="111723" x="3538538" y="2841625"/>
          <p14:tracePt t="111726" x="3603625" y="2841625"/>
          <p14:tracePt t="111738" x="3641725" y="2828925"/>
          <p14:tracePt t="111756" x="3668713" y="2828925"/>
          <p14:tracePt t="111758" x="3706813" y="2828925"/>
          <p14:tracePt t="111772" x="3732213" y="2828925"/>
          <p14:tracePt t="111789" x="3771900" y="2828925"/>
          <p14:tracePt t="111791" x="3797300" y="2828925"/>
          <p14:tracePt t="111805" x="3835400" y="2828925"/>
          <p14:tracePt t="111808" x="3862388" y="2828925"/>
          <p14:tracePt t="111822" x="3900488" y="2841625"/>
          <p14:tracePt t="111839" x="3925888" y="2841625"/>
          <p14:tracePt t="111841" x="3965575" y="2854325"/>
          <p14:tracePt t="111856" x="3990975" y="2854325"/>
          <p14:tracePt t="111859" x="4016375" y="2854325"/>
          <p14:tracePt t="111872" x="4029075" y="2867025"/>
          <p14:tracePt t="111889" x="4056063" y="2867025"/>
          <p14:tracePt t="111891" x="4068763" y="2879725"/>
          <p14:tracePt t="111905" x="4094163" y="2879725"/>
          <p14:tracePt t="111922" x="4119563" y="2892425"/>
          <p14:tracePt t="111939" x="4159250" y="2906713"/>
          <p14:tracePt t="111955" x="4171950" y="2906713"/>
          <p14:tracePt t="111972" x="4184650" y="2906713"/>
          <p14:tracePt t="111991" x="4197350" y="2919413"/>
          <p14:tracePt t="112006" x="4210050" y="2919413"/>
          <p14:tracePt t="112032" x="4222750" y="2919413"/>
          <p14:tracePt t="112053" x="4235450" y="2932113"/>
          <p14:tracePt t="112114" x="4249738" y="2932113"/>
          <p14:tracePt t="112188" x="4262438" y="2932113"/>
          <p14:tracePt t="112257" x="4275138" y="2932113"/>
          <p14:tracePt t="112308" x="4287838" y="2932113"/>
          <p14:tracePt t="112340" x="4300538" y="2932113"/>
          <p14:tracePt t="112431" x="4300538" y="2944813"/>
          <p14:tracePt t="112442" x="4287838" y="2944813"/>
          <p14:tracePt t="112451" x="4262438" y="2944813"/>
          <p14:tracePt t="112462" x="4235450" y="2957513"/>
          <p14:tracePt t="112473" x="4184650" y="2970213"/>
          <p14:tracePt t="112489" x="4132263" y="2982913"/>
          <p14:tracePt t="112491" x="4056063" y="2995613"/>
          <p14:tracePt t="112506" x="3990975" y="3009900"/>
          <p14:tracePt t="112523" x="3938588" y="3022600"/>
          <p14:tracePt t="112525" x="3887788" y="3035300"/>
          <p14:tracePt t="112539" x="3848100" y="3048000"/>
          <p14:tracePt t="112556" x="3784600" y="3060700"/>
          <p14:tracePt t="112572" x="3757613" y="3073400"/>
          <p14:tracePt t="112574" x="3719513" y="3073400"/>
          <p14:tracePt t="112589" x="3694113" y="3086100"/>
          <p14:tracePt t="112605" x="3641725" y="3100388"/>
          <p14:tracePt t="112623" x="3603625" y="3113088"/>
          <p14:tracePt t="112625" x="3578225" y="3113088"/>
          <p14:tracePt t="112638" x="3551238" y="3125788"/>
          <p14:tracePt t="112655" x="3525838" y="3125788"/>
          <p14:tracePt t="112658" x="3487738" y="3138488"/>
          <p14:tracePt t="112672" x="3460750" y="3138488"/>
          <p14:tracePt t="112674" x="3435350" y="3138488"/>
          <p14:tracePt t="112689" x="3409950" y="3151188"/>
          <p14:tracePt t="112706" x="3384550" y="3151188"/>
          <p14:tracePt t="112708" x="3370263" y="3151188"/>
          <p14:tracePt t="112722" x="3344863" y="3163888"/>
          <p14:tracePt t="112739" x="3306763" y="3163888"/>
          <p14:tracePt t="112756" x="3267075" y="3163888"/>
          <p14:tracePt t="112772" x="3254375" y="3176588"/>
          <p14:tracePt t="112789" x="3228975" y="3176588"/>
          <p14:tracePt t="112807" x="3216275" y="3176588"/>
          <p14:tracePt t="112822" x="3203575" y="3176588"/>
          <p14:tracePt t="112848" x="3189288" y="3176588"/>
          <p14:tracePt t="112878" x="3176588" y="3176588"/>
          <p14:tracePt t="112890" x="3176588" y="3163888"/>
          <p14:tracePt t="112909" x="3176588" y="3151188"/>
          <p14:tracePt t="112929" x="3176588" y="3138488"/>
          <p14:tracePt t="112960" x="3163888" y="3125788"/>
          <p14:tracePt t="113022" x="3163888" y="3113088"/>
          <p14:tracePt t="113042" x="3151188" y="3113088"/>
          <p14:tracePt t="113086" x="3138488" y="3113088"/>
          <p14:tracePt t="113093" x="3125788" y="3113088"/>
          <p14:tracePt t="113113" x="3113088" y="3100388"/>
          <p14:tracePt t="113124" x="3100388" y="3100388"/>
          <p14:tracePt t="113139" x="3073400" y="3100388"/>
          <p14:tracePt t="113155" x="3022600" y="3100388"/>
          <p14:tracePt t="113172" x="2995613" y="3100388"/>
          <p14:tracePt t="113174" x="2957513" y="3100388"/>
          <p14:tracePt t="113189" x="2919413" y="3100388"/>
          <p14:tracePt t="113206" x="2867025" y="3100388"/>
          <p14:tracePt t="113208" x="2816225" y="3100388"/>
          <p14:tracePt t="113223" x="2763838" y="3113088"/>
          <p14:tracePt t="113225" x="2738438" y="3113088"/>
          <p14:tracePt t="113593" x="2686050" y="3125788"/>
          <p14:tracePt t="113603" x="2622550" y="3138488"/>
          <p14:tracePt t="113613" x="2532063" y="3151188"/>
          <p14:tracePt t="113624" x="2427288" y="3163888"/>
          <p14:tracePt t="113639" x="2324100" y="3176588"/>
          <p14:tracePt t="113655" x="2105025" y="3203575"/>
          <p14:tracePt t="113672" x="2014538" y="3216275"/>
          <p14:tracePt t="113674" x="1949450" y="3216275"/>
          <p14:tracePt t="113688" x="1885950" y="3216275"/>
          <p14:tracePt t="113706" x="1820863" y="3216275"/>
          <p14:tracePt t="113708" x="1782763" y="3216275"/>
          <p14:tracePt t="113722" x="1743075" y="3216275"/>
          <p14:tracePt t="113725" x="1717675" y="3216275"/>
          <p14:tracePt t="113739" x="1692275" y="3216275"/>
          <p14:tracePt t="113756" x="1639888" y="3216275"/>
          <p14:tracePt t="113772" x="1627188" y="3216275"/>
          <p14:tracePt t="113789" x="1601788" y="3216275"/>
          <p14:tracePt t="113806" x="1589088" y="3216275"/>
          <p14:tracePt t="113822" x="1576388" y="3216275"/>
          <p14:tracePt t="114134" x="1536700" y="3216275"/>
          <p14:tracePt t="114144" x="1511300" y="3216275"/>
          <p14:tracePt t="114157" x="1458913" y="3216275"/>
          <p14:tracePt t="114174" x="1420813" y="3216275"/>
          <p14:tracePt t="114177" x="1368425" y="3216275"/>
          <p14:tracePt t="114190" x="1330325" y="3216275"/>
          <p14:tracePt t="114207" x="1252538" y="3203575"/>
          <p14:tracePt t="114224" x="1214438" y="3203575"/>
          <p14:tracePt t="114228" x="1187450" y="3189288"/>
          <p14:tracePt t="114239" x="1162050" y="3189288"/>
          <p14:tracePt t="114255" x="1123950" y="3163888"/>
          <p14:tracePt t="115420" x="1136650" y="3151188"/>
          <p14:tracePt t="115450" x="1149350" y="3138488"/>
          <p14:tracePt t="115471" x="1162050" y="3125788"/>
          <p14:tracePt t="115492" x="1174750" y="3125788"/>
          <p14:tracePt t="115531" x="1187450" y="3113088"/>
          <p14:tracePt t="115552" x="1201738" y="3113088"/>
          <p14:tracePt t="115572" x="1214438" y="3100388"/>
          <p14:tracePt t="115592" x="1227138" y="3100388"/>
          <p14:tracePt t="115602" x="1227138" y="3086100"/>
          <p14:tracePt t="115612" x="1239838" y="3086100"/>
          <p14:tracePt t="115624" x="1252538" y="3086100"/>
          <p14:tracePt t="115639" x="1252538" y="3073400"/>
          <p14:tracePt t="115655" x="1277938" y="3060700"/>
          <p14:tracePt t="115673" x="1292225" y="3060700"/>
          <p14:tracePt t="115675" x="1304925" y="3048000"/>
          <p14:tracePt t="115688" x="1317625" y="3048000"/>
          <p14:tracePt t="115705" x="1343025" y="3035300"/>
          <p14:tracePt t="115722" x="1355725" y="3035300"/>
          <p14:tracePt t="115724" x="1368425" y="3022600"/>
          <p14:tracePt t="115739" x="1382713" y="3022600"/>
          <p14:tracePt t="115757" x="1395413" y="3022600"/>
          <p14:tracePt t="115775" x="1408113" y="3022600"/>
          <p14:tracePt t="115789" x="1420813" y="3009900"/>
          <p14:tracePt t="115816" x="1433513" y="3009900"/>
          <p14:tracePt t="115847" x="1446213" y="3009900"/>
          <p14:tracePt t="115909" x="1458913" y="3009900"/>
          <p14:tracePt t="115981" x="1471613" y="3009900"/>
          <p14:tracePt t="116318" x="1458913" y="3009900"/>
          <p14:tracePt t="116328" x="1433513" y="3022600"/>
          <p14:tracePt t="116342" x="1420813" y="3022600"/>
          <p14:tracePt t="116357" x="1355725" y="3048000"/>
          <p14:tracePt t="116373" x="1317625" y="3060700"/>
          <p14:tracePt t="116389" x="1252538" y="3073400"/>
          <p14:tracePt t="116406" x="1214438" y="3086100"/>
          <p14:tracePt t="116408" x="1187450" y="3086100"/>
          <p14:tracePt t="116422" x="1162050" y="3100388"/>
          <p14:tracePt t="116440" x="1123950" y="3100388"/>
          <p14:tracePt t="116456" x="1111250" y="3100388"/>
          <p14:tracePt t="116458" x="1098550" y="3113088"/>
          <p14:tracePt t="116472" x="1084263" y="3113088"/>
          <p14:tracePt t="116489" x="1071563" y="3113088"/>
          <p14:tracePt t="116505" x="1058863" y="3113088"/>
          <p14:tracePt t="116522" x="1046163" y="3113088"/>
          <p14:tracePt t="116539" x="1033463" y="3113088"/>
          <p14:tracePt t="116541" x="1020763" y="3113088"/>
          <p14:tracePt t="116561" x="1008063" y="3113088"/>
          <p14:tracePt t="116574" x="993775" y="3113088"/>
          <p14:tracePt t="116592" x="981075" y="3113088"/>
          <p14:tracePt t="116612" x="968375" y="3113088"/>
          <p14:tracePt t="116632" x="955675" y="3113088"/>
          <p14:tracePt t="116673" x="942975" y="3113088"/>
          <p14:tracePt t="116714" x="930275" y="3100388"/>
          <p14:tracePt t="116745" x="930275" y="3086100"/>
          <p14:tracePt t="116765" x="930275" y="3073400"/>
          <p14:tracePt t="116775" x="942975" y="3073400"/>
          <p14:tracePt t="116785" x="955675" y="3060700"/>
          <p14:tracePt t="116795" x="955675" y="3048000"/>
          <p14:tracePt t="116807" x="968375" y="3048000"/>
          <p14:tracePt t="116822" x="981075" y="3035300"/>
          <p14:tracePt t="116839" x="993775" y="3022600"/>
          <p14:tracePt t="116856" x="1020763" y="3022600"/>
          <p14:tracePt t="116872" x="1020763" y="3009900"/>
          <p14:tracePt t="116889" x="1046163" y="3009900"/>
          <p14:tracePt t="116909" x="1058863" y="2995613"/>
          <p14:tracePt t="116922" x="1071563" y="2995613"/>
          <p14:tracePt t="116939" x="1084263" y="2995613"/>
          <p14:tracePt t="116941" x="1098550" y="2995613"/>
          <p14:tracePt t="116960" x="1111250" y="2995613"/>
          <p14:tracePt t="116972" x="1123950" y="2995613"/>
          <p14:tracePt t="116989" x="1136650" y="2982913"/>
          <p14:tracePt t="117005" x="1149350" y="2982913"/>
          <p14:tracePt t="117022" x="1162050" y="2982913"/>
          <p14:tracePt t="117039" x="1187450" y="2982913"/>
          <p14:tracePt t="117056" x="1201738" y="2982913"/>
          <p14:tracePt t="117074" x="1214438" y="2982913"/>
          <p14:tracePt t="117089" x="1227138" y="2982913"/>
          <p14:tracePt t="117105" x="1239838" y="2982913"/>
          <p14:tracePt t="117797" x="1265238" y="2982913"/>
          <p14:tracePt t="117808" x="1277938" y="2982913"/>
          <p14:tracePt t="117817" x="1292225" y="2995613"/>
          <p14:tracePt t="117828" x="1317625" y="2995613"/>
          <p14:tracePt t="117839" x="1343025" y="3009900"/>
          <p14:tracePt t="117856" x="1368425" y="3009900"/>
          <p14:tracePt t="117858" x="1395413" y="3009900"/>
          <p14:tracePt t="117872" x="1420813" y="3022600"/>
          <p14:tracePt t="117891" x="1471613" y="3035300"/>
          <p14:tracePt t="117905" x="1498600" y="3035300"/>
          <p14:tracePt t="117922" x="1524000" y="3048000"/>
          <p14:tracePt t="117939" x="1562100" y="3060700"/>
          <p14:tracePt t="117955" x="1576388" y="3060700"/>
          <p14:tracePt t="117972" x="1601788" y="3073400"/>
          <p14:tracePt t="117989" x="1614488" y="3073400"/>
          <p14:tracePt t="117992" x="1627188" y="3073400"/>
          <p14:tracePt t="118010" x="1639888" y="3086100"/>
          <p14:tracePt t="118022" x="1652588" y="3086100"/>
          <p14:tracePt t="118039" x="1665288" y="3086100"/>
          <p14:tracePt t="118061" x="1679575" y="3086100"/>
          <p14:tracePt t="118081" x="1692275" y="3100388"/>
          <p14:tracePt t="118101" x="1704975" y="3100388"/>
          <p14:tracePt t="118122" x="1717675" y="3100388"/>
          <p14:tracePt t="118163" x="1730375" y="3100388"/>
          <p14:tracePt t="118204" x="1743075" y="3100388"/>
          <p14:tracePt t="118234" x="1755775" y="3100388"/>
          <p14:tracePt t="118275" x="1770063" y="3100388"/>
          <p14:tracePt t="118316" x="1782763" y="3100388"/>
          <p14:tracePt t="118346" x="1795463" y="3100388"/>
          <p14:tracePt t="118378" x="1808163" y="3100388"/>
          <p14:tracePt t="118397" x="1820863" y="3100388"/>
          <p14:tracePt t="118430" x="1846263" y="3100388"/>
          <p14:tracePt t="118448" x="1860550" y="3100388"/>
          <p14:tracePt t="118459" x="1873250" y="3100388"/>
          <p14:tracePt t="118469" x="1885950" y="3113088"/>
          <p14:tracePt t="118478" x="1898650" y="3113088"/>
          <p14:tracePt t="118493" x="1911350" y="3113088"/>
          <p14:tracePt t="118506" x="1924050" y="3113088"/>
          <p14:tracePt t="118522" x="1936750" y="3113088"/>
          <p14:tracePt t="118539" x="1949450" y="3125788"/>
          <p14:tracePt t="118541" x="1963738" y="3125788"/>
          <p14:tracePt t="118555" x="1989138" y="3125788"/>
          <p14:tracePt t="118572" x="2014538" y="3138488"/>
          <p14:tracePt t="118589" x="2039938" y="3151188"/>
          <p14:tracePt t="118591" x="2054225" y="3151188"/>
          <p14:tracePt t="118606" x="2066925" y="3163888"/>
          <p14:tracePt t="118622" x="2092325" y="3163888"/>
          <p14:tracePt t="118624" x="2105025" y="3176588"/>
          <p14:tracePt t="118639" x="2117725" y="3189288"/>
          <p14:tracePt t="118656" x="2157413" y="3203575"/>
          <p14:tracePt t="118679" x="2195513" y="3216275"/>
          <p14:tracePt t="118689" x="2208213" y="3228975"/>
          <p14:tracePt t="118705" x="2247900" y="3254375"/>
          <p14:tracePt t="118722" x="2260600" y="3267075"/>
          <p14:tracePt t="118724" x="2286000" y="3267075"/>
          <p14:tracePt t="118739" x="2298700" y="3279775"/>
          <p14:tracePt t="118755" x="2324100" y="3294063"/>
          <p14:tracePt t="118772" x="2338388" y="3306763"/>
          <p14:tracePt t="118775" x="2351088" y="3319463"/>
          <p14:tracePt t="118789" x="2363788" y="3319463"/>
          <p14:tracePt t="118805" x="2376488" y="3319463"/>
          <p14:tracePt t="118808" x="2376488" y="3332163"/>
          <p14:tracePt t="118822" x="2389188" y="3332163"/>
          <p14:tracePt t="118839" x="2401888" y="3344863"/>
          <p14:tracePt t="118857" x="2414588" y="3344863"/>
          <p14:tracePt t="118887" x="2427288" y="3344863"/>
          <p14:tracePt t="118906" x="2427288" y="3357563"/>
          <p14:tracePt t="118948" x="2441575" y="3357563"/>
          <p14:tracePt t="119009" x="2441575" y="3370263"/>
          <p14:tracePt t="119019" x="2454275" y="3370263"/>
          <p14:tracePt t="119060" x="2466975" y="3370263"/>
          <p14:tracePt t="119081" x="2466975" y="3384550"/>
          <p14:tracePt t="119091" x="2479675" y="3384550"/>
          <p14:tracePt t="119111" x="2492375" y="3384550"/>
          <p14:tracePt t="119132" x="2505075" y="3397250"/>
          <p14:tracePt t="119152" x="2517775" y="3397250"/>
          <p14:tracePt t="119162" x="2532063" y="3397250"/>
          <p14:tracePt t="119183" x="2544763" y="3397250"/>
          <p14:tracePt t="119193" x="2557463" y="3397250"/>
          <p14:tracePt t="119213" x="2570163" y="3397250"/>
          <p14:tracePt t="119233" x="2582863" y="3397250"/>
          <p14:tracePt t="119776" x="2635250" y="3384550"/>
          <p14:tracePt t="119787" x="2711450" y="3357563"/>
          <p14:tracePt t="119797" x="2801938" y="3332163"/>
          <p14:tracePt t="119808" x="2906713" y="3319463"/>
          <p14:tracePt t="119822" x="3022600" y="3294063"/>
          <p14:tracePt t="119824" x="3151188" y="3267075"/>
          <p14:tracePt t="119839" x="3254375" y="3254375"/>
          <p14:tracePt t="119856" x="3397250" y="3241675"/>
          <p14:tracePt t="119872" x="3448050" y="3241675"/>
          <p14:tracePt t="119889" x="3538538" y="3241675"/>
          <p14:tracePt t="119906" x="3629025" y="3267075"/>
          <p14:tracePt t="119922" x="3668713" y="3267075"/>
          <p14:tracePt t="119939" x="3706813" y="3279775"/>
          <p14:tracePt t="119942" x="3744913" y="3294063"/>
          <p14:tracePt t="119956" x="3784600" y="3306763"/>
          <p14:tracePt t="119958" x="3810000" y="3319463"/>
          <p14:tracePt t="119973" x="3848100" y="3344863"/>
          <p14:tracePt t="119990" x="3913188" y="3370263"/>
          <p14:tracePt t="120005" x="3938588" y="3384550"/>
          <p14:tracePt t="120022" x="3990975" y="3409950"/>
          <p14:tracePt t="120039" x="4029075" y="3435350"/>
          <p14:tracePt t="120055" x="4056063" y="3435350"/>
          <p14:tracePt t="120072" x="4081463" y="3460750"/>
          <p14:tracePt t="120089" x="4106863" y="3473450"/>
          <p14:tracePt t="120091" x="4119563" y="3473450"/>
          <p14:tracePt t="120105" x="4132263" y="3487738"/>
          <p14:tracePt t="120122" x="4146550" y="3487738"/>
          <p14:tracePt t="120124" x="4159250" y="3500438"/>
          <p14:tracePt t="120139" x="4171950" y="3500438"/>
          <p14:tracePt t="120141" x="4184650" y="3513138"/>
          <p14:tracePt t="120156" x="4197350" y="3525838"/>
          <p14:tracePt t="120173" x="4210050" y="3525838"/>
          <p14:tracePt t="120175" x="4222750" y="3538538"/>
          <p14:tracePt t="120189" x="4235450" y="3538538"/>
          <p14:tracePt t="120206" x="4249738" y="3551238"/>
          <p14:tracePt t="120223" x="4275138" y="3563938"/>
          <p14:tracePt t="120244" x="4287838" y="3563938"/>
          <p14:tracePt t="120255" x="4300538" y="3578225"/>
          <p14:tracePt t="120273" x="4313238" y="3578225"/>
          <p14:tracePt t="120289" x="4325938" y="3590925"/>
          <p14:tracePt t="120307" x="4340225" y="3590925"/>
          <p14:tracePt t="120322" x="4352925" y="3603625"/>
          <p14:tracePt t="120339" x="4365625" y="3616325"/>
          <p14:tracePt t="120355" x="4378325" y="3616325"/>
          <p14:tracePt t="120357" x="4391025" y="3616325"/>
          <p14:tracePt t="120372" x="4416425" y="3629025"/>
          <p14:tracePt t="120388" x="4443413" y="3629025"/>
          <p14:tracePt t="120406" x="4456113" y="3641725"/>
          <p14:tracePt t="120408" x="4481513" y="3641725"/>
          <p14:tracePt t="120422" x="4494213" y="3641725"/>
          <p14:tracePt t="120439" x="4519613" y="3641725"/>
          <p14:tracePt t="120455" x="4533900" y="3641725"/>
          <p14:tracePt t="120457" x="4546600" y="3641725"/>
          <p14:tracePt t="120478" x="4559300" y="3641725"/>
          <p14:tracePt t="120499" x="4572000" y="3641725"/>
          <p14:tracePt t="120539" x="4559300" y="3654425"/>
          <p14:tracePt t="120550" x="4506913" y="3654425"/>
          <p14:tracePt t="120562" x="4340225" y="3668713"/>
          <p14:tracePt t="120572" x="4068763" y="3668713"/>
          <p14:tracePt t="120589" x="3732213" y="3668713"/>
          <p14:tracePt t="120591" x="3500438" y="3668713"/>
          <p14:tracePt t="120605" x="3332163" y="3641725"/>
          <p14:tracePt t="120622" x="3228975" y="3641725"/>
          <p14:tracePt t="120624" x="3138488" y="3616325"/>
          <p14:tracePt t="120639" x="3086100" y="3616325"/>
          <p14:tracePt t="120656" x="3022600" y="3603625"/>
          <p14:tracePt t="120672" x="2995613" y="3590925"/>
          <p14:tracePt t="120675" x="2970213" y="3590925"/>
          <p14:tracePt t="120689" x="2944813" y="3590925"/>
          <p14:tracePt t="120706" x="2892425" y="3578225"/>
          <p14:tracePt t="120722" x="2867025" y="3578225"/>
          <p14:tracePt t="120724" x="2841625" y="3578225"/>
          <p14:tracePt t="120739" x="2816225" y="3578225"/>
          <p14:tracePt t="120755" x="2763838" y="3563938"/>
          <p14:tracePt t="120772" x="2725738" y="3563938"/>
          <p14:tracePt t="120789" x="2635250" y="3551238"/>
          <p14:tracePt t="120805" x="2532063" y="3538538"/>
          <p14:tracePt t="120808" x="2414588" y="3525838"/>
          <p14:tracePt t="120822" x="2273300" y="3525838"/>
          <p14:tracePt t="120839" x="2027238" y="3500438"/>
          <p14:tracePt t="120856" x="1885950" y="3500438"/>
          <p14:tracePt t="120872" x="1833563" y="3500438"/>
          <p14:tracePt t="120888" x="1770063" y="3487738"/>
          <p14:tracePt t="120905" x="1743075" y="3487738"/>
          <p14:tracePt t="120907" x="1730375" y="3487738"/>
          <p14:tracePt t="120922" x="1717675" y="3487738"/>
          <p14:tracePt t="120939" x="1704975" y="3487738"/>
          <p14:tracePt t="120955" x="1692275" y="3487738"/>
          <p14:tracePt t="120972" x="1679575" y="3487738"/>
          <p14:tracePt t="121009" x="1665288" y="3487738"/>
          <p14:tracePt t="121071" x="1652588" y="3487738"/>
          <p14:tracePt t="121193" x="1652588" y="3473450"/>
          <p14:tracePt t="121245" x="1665288" y="3460750"/>
          <p14:tracePt t="121255" x="1679575" y="3460750"/>
          <p14:tracePt t="121265" x="1717675" y="3448050"/>
          <p14:tracePt t="121276" x="1782763" y="3422650"/>
          <p14:tracePt t="121289" x="1924050" y="3384550"/>
          <p14:tracePt t="121305" x="2130425" y="3344863"/>
          <p14:tracePt t="121307" x="2338388" y="3319463"/>
          <p14:tracePt t="121322" x="2595563" y="3294063"/>
          <p14:tracePt t="121339" x="3009900" y="3279775"/>
          <p14:tracePt t="121356" x="3279775" y="3294063"/>
          <p14:tracePt t="121372" x="3370263" y="3294063"/>
          <p14:tracePt t="121388" x="3500438" y="3319463"/>
          <p14:tracePt t="121406" x="3551238" y="3319463"/>
          <p14:tracePt t="121408" x="3578225" y="3332163"/>
          <p14:tracePt t="121422" x="3603625" y="3332163"/>
          <p14:tracePt t="121439" x="3629025" y="3332163"/>
          <p14:tracePt t="121441" x="3641725" y="3344863"/>
          <p14:tracePt t="121455" x="3654425" y="3344863"/>
          <p14:tracePt t="121457" x="3668713" y="3344863"/>
          <p14:tracePt t="121478" x="3681413" y="3344863"/>
          <p14:tracePt t="121501" x="3694113" y="3357563"/>
          <p14:tracePt t="121755" x="3784600" y="3357563"/>
          <p14:tracePt t="121765" x="3875088" y="3344863"/>
          <p14:tracePt t="121774" x="3978275" y="3332163"/>
          <p14:tracePt t="121789" x="4068763" y="3332163"/>
          <p14:tracePt t="121806" x="4184650" y="3332163"/>
          <p14:tracePt t="121822" x="4222750" y="3332163"/>
          <p14:tracePt t="121825" x="4249738" y="3344863"/>
          <p14:tracePt t="121839" x="4275138" y="3344863"/>
          <p14:tracePt t="121856" x="4325938" y="3357563"/>
          <p14:tracePt t="121872" x="4352925" y="3370263"/>
          <p14:tracePt t="121889" x="4378325" y="3384550"/>
          <p14:tracePt t="121906" x="4403725" y="3384550"/>
          <p14:tracePt t="121922" x="4430713" y="3397250"/>
          <p14:tracePt t="121940" x="4443413" y="3397250"/>
          <p14:tracePt t="121956" x="4456113" y="3409950"/>
          <p14:tracePt t="121958" x="4468813" y="3409950"/>
          <p14:tracePt t="121978" x="4481513" y="3422650"/>
          <p14:tracePt t="121991" x="4494213" y="3422650"/>
          <p14:tracePt t="122005" x="4494213" y="3435350"/>
          <p14:tracePt t="122023" x="4519613" y="3435350"/>
          <p14:tracePt t="122040" x="4533900" y="3448050"/>
          <p14:tracePt t="122070" x="4546600" y="3448050"/>
          <p14:tracePt t="122101" x="4559300" y="3460750"/>
          <p14:tracePt t="122131" x="4572000" y="3460750"/>
          <p14:tracePt t="122172" x="4572000" y="3473450"/>
          <p14:tracePt t="122182" x="4584700" y="3473450"/>
          <p14:tracePt t="122254" x="4597400" y="3473450"/>
          <p14:tracePt t="122388" x="4610100" y="3473450"/>
          <p14:tracePt t="122530" x="4624388" y="3473450"/>
          <p14:tracePt t="123398" x="4584700" y="3513138"/>
          <p14:tracePt t="123409" x="4519613" y="3563938"/>
          <p14:tracePt t="123424" x="4456113" y="3616325"/>
          <p14:tracePt t="123428" x="4391025" y="3668713"/>
          <p14:tracePt t="123440" x="4325938" y="3719513"/>
          <p14:tracePt t="123455" x="4262438" y="3771900"/>
          <p14:tracePt t="123458" x="4222750" y="3810000"/>
          <p14:tracePt t="123472" x="4171950" y="3848100"/>
          <p14:tracePt t="123489" x="4106863" y="3900488"/>
          <p14:tracePt t="123505" x="4068763" y="3925888"/>
          <p14:tracePt t="123508" x="4041775" y="3938588"/>
          <p14:tracePt t="123522" x="4016375" y="3965575"/>
          <p14:tracePt t="123541" x="3951288" y="4003675"/>
          <p14:tracePt t="123555" x="3913188" y="4016375"/>
          <p14:tracePt t="123572" x="3835400" y="4068763"/>
          <p14:tracePt t="123589" x="3797300" y="4081463"/>
          <p14:tracePt t="123591" x="3744913" y="4106863"/>
          <p14:tracePt t="123605" x="3694113" y="4132263"/>
          <p14:tracePt t="123622" x="3654425" y="4159250"/>
          <p14:tracePt t="123624" x="3603625" y="4171950"/>
          <p14:tracePt t="123639" x="3563938" y="4184650"/>
          <p14:tracePt t="123641" x="3513138" y="4210050"/>
          <p14:tracePt t="123655" x="3460750" y="4222750"/>
          <p14:tracePt t="123672" x="3422650" y="4249738"/>
          <p14:tracePt t="123674" x="3370263" y="4262438"/>
          <p14:tracePt t="123689" x="3332163" y="4287838"/>
          <p14:tracePt t="123705" x="3267075" y="4300538"/>
          <p14:tracePt t="123723" x="3228975" y="4313238"/>
          <p14:tracePt t="123725" x="3203575" y="4325938"/>
          <p14:tracePt t="123739" x="3176588" y="4340225"/>
          <p14:tracePt t="123756" x="3151188" y="4340225"/>
          <p14:tracePt t="124019" x="3060700" y="4378325"/>
          <p14:tracePt t="124029" x="2957513" y="4403725"/>
          <p14:tracePt t="124040" x="2879725" y="4416425"/>
          <p14:tracePt t="124056" x="2816225" y="4430713"/>
          <p14:tracePt t="124072" x="2711450" y="4443413"/>
          <p14:tracePt t="124089" x="2673350" y="4456113"/>
          <p14:tracePt t="124091" x="2635250" y="4456113"/>
          <p14:tracePt t="124105" x="2582863" y="4468813"/>
          <p14:tracePt t="124122" x="2544763" y="4468813"/>
          <p14:tracePt t="124124" x="2492375" y="4481513"/>
          <p14:tracePt t="124139" x="2441575" y="4481513"/>
          <p14:tracePt t="124141" x="2401888" y="4481513"/>
          <p14:tracePt t="124156" x="2363788" y="4494213"/>
          <p14:tracePt t="124173" x="2298700" y="4506913"/>
          <p14:tracePt t="124189" x="2260600" y="4506913"/>
          <p14:tracePt t="124205" x="2208213" y="4506913"/>
          <p14:tracePt t="124223" x="2157413" y="4506913"/>
          <p14:tracePt t="124239" x="2130425" y="4506913"/>
          <p14:tracePt t="124256" x="2079625" y="4506913"/>
          <p14:tracePt t="124272" x="2054225" y="4506913"/>
          <p14:tracePt t="124274" x="2039938" y="4506913"/>
          <p14:tracePt t="124289" x="2014538" y="4506913"/>
          <p14:tracePt t="124305" x="2001838" y="4506913"/>
          <p14:tracePt t="124308" x="1989138" y="4506913"/>
          <p14:tracePt t="124322" x="1976438" y="4506913"/>
          <p14:tracePt t="124339" x="1949450" y="4506913"/>
          <p14:tracePt t="124356" x="1936750" y="4506913"/>
          <p14:tracePt t="124358" x="1936750" y="4519613"/>
          <p14:tracePt t="124372" x="1924050" y="4519613"/>
          <p14:tracePt t="124389" x="1911350" y="4519613"/>
          <p14:tracePt t="124407" x="1898650" y="4519613"/>
          <p14:tracePt t="124448" x="1885950" y="4519613"/>
          <p14:tracePt t="124530" x="1898650" y="4519613"/>
          <p14:tracePt t="124541" x="1911350" y="4519613"/>
          <p14:tracePt t="124549" x="1936750" y="4519613"/>
          <p14:tracePt t="124560" x="1963738" y="4533900"/>
          <p14:tracePt t="124572" x="1989138" y="4533900"/>
          <p14:tracePt t="124590" x="2054225" y="4533900"/>
          <p14:tracePt t="124605" x="2079625" y="4533900"/>
          <p14:tracePt t="124622" x="2117725" y="4546600"/>
          <p14:tracePt t="124624" x="2144713" y="4546600"/>
          <p14:tracePt t="124639" x="2182813" y="4546600"/>
          <p14:tracePt t="124641" x="2220913" y="4546600"/>
          <p14:tracePt t="124655" x="2260600" y="4559300"/>
          <p14:tracePt t="124672" x="2298700" y="4559300"/>
          <p14:tracePt t="124674" x="2324100" y="4559300"/>
          <p14:tracePt t="124688" x="2363788" y="4572000"/>
          <p14:tracePt t="124705" x="2414588" y="4572000"/>
          <p14:tracePt t="124722" x="2441575" y="4584700"/>
          <p14:tracePt t="124725" x="2466975" y="4584700"/>
          <p14:tracePt t="124739" x="2492375" y="4584700"/>
          <p14:tracePt t="124756" x="2517775" y="4597400"/>
          <p14:tracePt t="124772" x="2544763" y="4597400"/>
          <p14:tracePt t="124775" x="2557463" y="4597400"/>
          <p14:tracePt t="124789" x="2570163" y="4610100"/>
          <p14:tracePt t="124805" x="2595563" y="4624388"/>
          <p14:tracePt t="124822" x="2608263" y="4624388"/>
          <p14:tracePt t="124825" x="2622550" y="4637088"/>
          <p14:tracePt t="124839" x="2647950" y="4637088"/>
          <p14:tracePt t="124856" x="2660650" y="4649788"/>
          <p14:tracePt t="124858" x="2673350" y="4662488"/>
          <p14:tracePt t="124872" x="2698750" y="4675188"/>
          <p14:tracePt t="124888" x="2738438" y="4700588"/>
          <p14:tracePt t="124906" x="2751138" y="4713288"/>
          <p14:tracePt t="124908" x="2763838" y="4727575"/>
          <p14:tracePt t="124922" x="2776538" y="4727575"/>
          <p14:tracePt t="124939" x="2816225" y="4752975"/>
          <p14:tracePt t="124956" x="2841625" y="4778375"/>
          <p14:tracePt t="124972" x="2854325" y="4791075"/>
          <p14:tracePt t="124989" x="2867025" y="4803775"/>
          <p14:tracePt t="124991" x="2879725" y="4818063"/>
          <p14:tracePt t="125005" x="2892425" y="4830763"/>
          <p14:tracePt t="125007" x="2906713" y="4843463"/>
          <p14:tracePt t="125022" x="2906713" y="4856163"/>
          <p14:tracePt t="125040" x="2919413" y="4881563"/>
          <p14:tracePt t="125042" x="2932113" y="4894263"/>
          <p14:tracePt t="125056" x="2944813" y="4908550"/>
          <p14:tracePt t="125072" x="2970213" y="4946650"/>
          <p14:tracePt t="125090" x="2982913" y="4984750"/>
          <p14:tracePt t="125105" x="2995613" y="5011738"/>
          <p14:tracePt t="125122" x="2995613" y="5049838"/>
          <p14:tracePt t="125142" x="2995613" y="5062538"/>
          <p14:tracePt t="125144" x="2995613" y="5087938"/>
          <p14:tracePt t="125156" x="2995613" y="5114925"/>
          <p14:tracePt t="125172" x="2982913" y="5153025"/>
          <p14:tracePt t="125189" x="2982913" y="5178425"/>
          <p14:tracePt t="125191" x="2970213" y="5192713"/>
          <p14:tracePt t="125205" x="2957513" y="5218113"/>
          <p14:tracePt t="125222" x="2944813" y="5230813"/>
          <p14:tracePt t="125224" x="2932113" y="5243513"/>
          <p14:tracePt t="125239" x="2919413" y="5268913"/>
          <p14:tracePt t="125255" x="2906713" y="5281613"/>
          <p14:tracePt t="125273" x="2879725" y="5308600"/>
          <p14:tracePt t="125289" x="2867025" y="5321300"/>
          <p14:tracePt t="125305" x="2854325" y="5334000"/>
          <p14:tracePt t="125322" x="2841625" y="5346700"/>
          <p14:tracePt t="125324" x="2828925" y="5359400"/>
          <p14:tracePt t="125339" x="2816225" y="5372100"/>
          <p14:tracePt t="125357" x="2801938" y="5386388"/>
          <p14:tracePt t="125372" x="2789238" y="5399088"/>
          <p14:tracePt t="125389" x="2776538" y="5411788"/>
          <p14:tracePt t="125406" x="2763838" y="5411788"/>
          <p14:tracePt t="125407" x="2751138" y="5424488"/>
          <p14:tracePt t="125422" x="2725738" y="5424488"/>
          <p14:tracePt t="125673" x="2932113" y="5334000"/>
          <p14:tracePt t="125683" x="3294063" y="5178425"/>
          <p14:tracePt t="125693" x="3590925" y="5087938"/>
          <p14:tracePt t="125707" x="3835400" y="5011738"/>
          <p14:tracePt t="125724" x="4106863" y="4946650"/>
          <p14:tracePt t="125743" x="4275138" y="4933950"/>
          <p14:tracePt t="125756" x="4340225" y="4921250"/>
          <p14:tracePt t="125773" x="4443413" y="4921250"/>
          <p14:tracePt t="125789" x="4494213" y="4921250"/>
          <p14:tracePt t="125806" x="4584700" y="4921250"/>
          <p14:tracePt t="125823" x="4610100" y="4921250"/>
          <p14:tracePt t="125825" x="4637088" y="4921250"/>
          <p14:tracePt t="125839" x="4662488" y="4921250"/>
          <p14:tracePt t="125856" x="4700588" y="4933950"/>
          <p14:tracePt t="125873" x="4727575" y="4933950"/>
          <p14:tracePt t="125875" x="4752975" y="4946650"/>
          <p14:tracePt t="125889" x="4765675" y="4946650"/>
          <p14:tracePt t="125906" x="4818063" y="4959350"/>
          <p14:tracePt t="125922" x="4843463" y="4972050"/>
          <p14:tracePt t="125939" x="4894263" y="4984750"/>
          <p14:tracePt t="125957" x="4946650" y="4997450"/>
          <p14:tracePt t="125972" x="4959350" y="5011738"/>
          <p14:tracePt t="125989" x="5011738" y="5024438"/>
          <p14:tracePt t="126005" x="5024438" y="5037138"/>
          <p14:tracePt t="126007" x="5037138" y="5037138"/>
          <p14:tracePt t="126022" x="5062538" y="5049838"/>
          <p14:tracePt t="126040" x="5075238" y="5049838"/>
          <p14:tracePt t="126042" x="5087938" y="5062538"/>
          <p14:tracePt t="126056" x="5102225" y="5062538"/>
          <p14:tracePt t="126058" x="5114925" y="5075238"/>
          <p14:tracePt t="126072" x="5127625" y="5087938"/>
          <p14:tracePt t="126089" x="5153025" y="5087938"/>
          <p14:tracePt t="126091" x="5165725" y="5102225"/>
          <p14:tracePt t="126105" x="5178425" y="5114925"/>
          <p14:tracePt t="126122" x="5205413" y="5127625"/>
          <p14:tracePt t="126140" x="5230813" y="5153025"/>
          <p14:tracePt t="126158" x="5243513" y="5165725"/>
          <p14:tracePt t="126172" x="5256213" y="5165725"/>
          <p14:tracePt t="126174" x="5268913" y="5178425"/>
          <p14:tracePt t="126189" x="5281613" y="5178425"/>
          <p14:tracePt t="126191" x="5295900" y="5192713"/>
          <p14:tracePt t="126211" x="5308600" y="5205413"/>
          <p14:tracePt t="126232" x="5321300" y="5218113"/>
          <p14:tracePt t="126253" x="5334000" y="5230813"/>
          <p14:tracePt t="126293" x="5346700" y="5243513"/>
          <p14:tracePt t="126355" x="5359400" y="5256213"/>
          <p14:tracePt t="126427" x="5359400" y="5268913"/>
          <p14:tracePt t="126498" x="5359400" y="5281613"/>
          <p14:tracePt t="126529" x="5346700" y="5281613"/>
          <p14:tracePt t="126569" x="5346700" y="5295900"/>
          <p14:tracePt t="126589" x="5334000" y="5295900"/>
          <p14:tracePt t="126610" x="5334000" y="5308600"/>
          <p14:tracePt t="126620" x="5321300" y="5308600"/>
          <p14:tracePt t="126641" x="5308600" y="5321300"/>
          <p14:tracePt t="126650" x="5295900" y="5321300"/>
          <p14:tracePt t="126661" x="5268913" y="5334000"/>
          <p14:tracePt t="126672" x="5243513" y="5346700"/>
          <p14:tracePt t="126688" x="5192713" y="5346700"/>
          <p14:tracePt t="126691" x="5102225" y="5359400"/>
          <p14:tracePt t="126705" x="4984750" y="5359400"/>
          <p14:tracePt t="126722" x="4830763" y="5359400"/>
          <p14:tracePt t="126724" x="4675188" y="5346700"/>
          <p14:tracePt t="126739" x="4506913" y="5321300"/>
          <p14:tracePt t="126755" x="4222750" y="5243513"/>
          <p14:tracePt t="126773" x="4016375" y="5165725"/>
          <p14:tracePt t="126789" x="3965575" y="5127625"/>
          <p14:tracePt t="126805" x="3900488" y="5102225"/>
          <p14:tracePt t="126822" x="3875088" y="5087938"/>
          <p14:tracePt t="126824" x="3862388" y="5087938"/>
          <p14:tracePt t="126839" x="3848100" y="5087938"/>
          <p14:tracePt t="126856" x="3848100" y="5075238"/>
          <p14:tracePt t="126876" x="3835400" y="5062538"/>
          <p14:tracePt t="126889" x="3835400" y="5049838"/>
          <p14:tracePt t="126906" x="3875088" y="4997450"/>
          <p14:tracePt t="126922" x="3965575" y="4921250"/>
          <p14:tracePt t="126938" x="4752975" y="4506913"/>
          <p14:tracePt t="126956" x="5230813" y="4340225"/>
          <p14:tracePt t="126958" x="5502275" y="4262438"/>
          <p14:tracePt t="126972" x="5683250" y="4222750"/>
          <p14:tracePt t="126988" x="5876925" y="4210050"/>
          <p14:tracePt t="127006" x="5940425" y="4210050"/>
          <p14:tracePt t="127008" x="5980113" y="4210050"/>
          <p14:tracePt t="127022" x="6005513" y="4210050"/>
          <p14:tracePt t="127040" x="6018213" y="4210050"/>
          <p14:tracePt t="127043" x="6030913" y="4210050"/>
          <p14:tracePt t="127056" x="6043613" y="4210050"/>
          <p14:tracePt t="127072" x="6057900" y="4210050"/>
          <p14:tracePt t="127089" x="6070600" y="4210050"/>
          <p14:tracePt t="127130" x="6083300" y="4210050"/>
          <p14:tracePt t="127212" x="6057900" y="4222750"/>
          <p14:tracePt t="127224" x="6005513" y="4235450"/>
          <p14:tracePt t="127233" x="5837238" y="4249738"/>
          <p14:tracePt t="127243" x="5449888" y="4249738"/>
          <p14:tracePt t="127255" x="4803775" y="4262438"/>
          <p14:tracePt t="127273" x="3771900" y="4222750"/>
          <p14:tracePt t="127289" x="3525838" y="4210050"/>
          <p14:tracePt t="127305" x="3228975" y="4210050"/>
          <p14:tracePt t="127322" x="3151188" y="4210050"/>
          <p14:tracePt t="127324" x="3086100" y="4210050"/>
          <p14:tracePt t="127339" x="3048000" y="4210050"/>
          <p14:tracePt t="127356" x="3022600" y="4210050"/>
          <p14:tracePt t="127358" x="2995613" y="4210050"/>
          <p14:tracePt t="127372" x="2970213" y="4210050"/>
          <p14:tracePt t="127389" x="2944813" y="4210050"/>
          <p14:tracePt t="127407" x="2932113" y="4210050"/>
          <p14:tracePt t="127422" x="2919413" y="4210050"/>
          <p14:tracePt t="127447" x="2906713" y="4210050"/>
          <p14:tracePt t="127477" x="2892425" y="4210050"/>
          <p14:tracePt t="127491" x="2892425" y="4222750"/>
          <p14:tracePt t="127509" x="2879725" y="4222750"/>
          <p14:tracePt t="127518" x="2867025" y="4222750"/>
          <p14:tracePt t="127539" x="2841625" y="4235450"/>
          <p14:tracePt t="127549" x="2828925" y="4249738"/>
          <p14:tracePt t="127559" x="2801938" y="4249738"/>
          <p14:tracePt t="127572" x="2789238" y="4262438"/>
          <p14:tracePt t="127589" x="2738438" y="4275138"/>
          <p14:tracePt t="127605" x="2698750" y="4287838"/>
          <p14:tracePt t="127622" x="2635250" y="4313238"/>
          <p14:tracePt t="127639" x="2595563" y="4313238"/>
          <p14:tracePt t="127642" x="2557463" y="4325938"/>
          <p14:tracePt t="127656" x="2517775" y="4340225"/>
          <p14:tracePt t="127672" x="2492375" y="4352925"/>
          <p14:tracePt t="127675" x="2466975" y="4352925"/>
          <p14:tracePt t="127689" x="2427288" y="4365625"/>
          <p14:tracePt t="127691" x="2401888" y="4378325"/>
          <p14:tracePt t="127705" x="2376488" y="4378325"/>
          <p14:tracePt t="127722" x="2363788" y="4391025"/>
          <p14:tracePt t="127725" x="2338388" y="4391025"/>
          <p14:tracePt t="127744" x="2324100" y="4391025"/>
          <p14:tracePt t="127755" x="2311400" y="4403725"/>
          <p14:tracePt t="127773" x="2298700" y="4403725"/>
          <p14:tracePt t="128060" x="2220913" y="4430713"/>
          <p14:tracePt t="128071" x="2144713" y="4456113"/>
          <p14:tracePt t="128083" x="2079625" y="4468813"/>
          <p14:tracePt t="128090" x="2027238" y="4481513"/>
          <p14:tracePt t="128105" x="1989138" y="4494213"/>
          <p14:tracePt t="128122" x="1911350" y="4506913"/>
          <p14:tracePt t="128140" x="1873250" y="4519613"/>
          <p14:tracePt t="128141" x="1833563" y="4519613"/>
          <p14:tracePt t="128155" x="1808163" y="4519613"/>
          <p14:tracePt t="128175" x="1782763" y="4519613"/>
          <p14:tracePt t="128177" x="1755775" y="4533900"/>
          <p14:tracePt t="128189" x="1743075" y="4533900"/>
          <p14:tracePt t="128191" x="1717675" y="4533900"/>
          <p14:tracePt t="128205" x="1704975" y="4533900"/>
          <p14:tracePt t="128222" x="1692275" y="4533900"/>
          <p14:tracePt t="128225" x="1679575" y="4533900"/>
          <p14:tracePt t="128239" x="1665288" y="4546600"/>
          <p14:tracePt t="128255" x="1639888" y="4546600"/>
          <p14:tracePt t="128273" x="1614488" y="4546600"/>
          <p14:tracePt t="128289" x="1601788" y="4559300"/>
          <p14:tracePt t="128305" x="1576388" y="4559300"/>
          <p14:tracePt t="128322" x="1562100" y="4559300"/>
          <p14:tracePt t="128324" x="1549400" y="4559300"/>
          <p14:tracePt t="128339" x="1536700" y="4559300"/>
          <p14:tracePt t="128356" x="1524000" y="4572000"/>
          <p14:tracePt t="128372" x="1511300" y="4572000"/>
          <p14:tracePt t="128388" x="1485900" y="4572000"/>
          <p14:tracePt t="128406" x="1471613" y="4584700"/>
          <p14:tracePt t="128422" x="1458913" y="4584700"/>
          <p14:tracePt t="128439" x="1446213" y="4584700"/>
          <p14:tracePt t="128456" x="1433513" y="4584700"/>
          <p14:tracePt t="128472" x="1433513" y="4597400"/>
          <p14:tracePt t="128489" x="1420813" y="4597400"/>
          <p14:tracePt t="128505" x="1408113" y="4597400"/>
          <p14:tracePt t="128528" x="1395413" y="4610100"/>
          <p14:tracePt t="128560" x="1382713" y="4610100"/>
          <p14:tracePt t="128579" x="1382713" y="4624388"/>
          <p14:tracePt t="128590" x="1368425" y="4624388"/>
          <p14:tracePt t="128621" x="1355725" y="4624388"/>
          <p14:tracePt t="128651" x="1355725" y="4637088"/>
          <p14:tracePt t="128672" x="1343025" y="4637088"/>
          <p14:tracePt t="128743" x="1330325" y="4637088"/>
          <p14:tracePt t="128877" x="1343025" y="4637088"/>
          <p14:tracePt t="128886" x="1355725" y="4637088"/>
          <p14:tracePt t="128896" x="1368425" y="4624388"/>
          <p14:tracePt t="128906" x="1382713" y="4624388"/>
          <p14:tracePt t="128922" x="1408113" y="4610100"/>
          <p14:tracePt t="128939" x="1446213" y="4610100"/>
          <p14:tracePt t="128956" x="1471613" y="4610100"/>
          <p14:tracePt t="128958" x="1485900" y="4610100"/>
          <p14:tracePt t="128972" x="1498600" y="4597400"/>
          <p14:tracePt t="128989" x="1524000" y="4597400"/>
          <p14:tracePt t="129005" x="1536700" y="4597400"/>
          <p14:tracePt t="129008" x="1549400" y="4597400"/>
          <p14:tracePt t="129021" x="1562100" y="4597400"/>
          <p14:tracePt t="129041" x="1576388" y="4597400"/>
          <p14:tracePt t="129056" x="1589088" y="4597400"/>
          <p14:tracePt t="129080" x="1601788" y="4597400"/>
          <p14:tracePt t="129100" x="1614488" y="4597400"/>
          <p14:tracePt t="129120" x="1627188" y="4597400"/>
          <p14:tracePt t="129140" x="1639888" y="4597400"/>
          <p14:tracePt t="129161" x="1652588" y="4597400"/>
          <p14:tracePt t="129181" x="1665288" y="4597400"/>
          <p14:tracePt t="129191" x="1679575" y="4597400"/>
          <p14:tracePt t="129201" x="1692275" y="4610100"/>
          <p14:tracePt t="129222" x="1704975" y="4610100"/>
          <p14:tracePt t="129232" x="1717675" y="4624388"/>
          <p14:tracePt t="129242" x="1730375" y="4624388"/>
          <p14:tracePt t="129256" x="1743075" y="4637088"/>
          <p14:tracePt t="129272" x="1755775" y="4637088"/>
          <p14:tracePt t="129275" x="1782763" y="4649788"/>
          <p14:tracePt t="129289" x="1795463" y="4662488"/>
          <p14:tracePt t="129305" x="1833563" y="4687888"/>
          <p14:tracePt t="129322" x="1860550" y="4700588"/>
          <p14:tracePt t="129324" x="1873250" y="4713288"/>
          <p14:tracePt t="129339" x="1898650" y="4727575"/>
          <p14:tracePt t="129355" x="1911350" y="4740275"/>
          <p14:tracePt t="129358" x="1936750" y="4752975"/>
          <p14:tracePt t="129375" x="1963738" y="4778375"/>
          <p14:tracePt t="129389" x="1976438" y="4791075"/>
          <p14:tracePt t="129406" x="2001838" y="4818063"/>
          <p14:tracePt t="129422" x="2014538" y="4830763"/>
          <p14:tracePt t="129439" x="2039938" y="4856163"/>
          <p14:tracePt t="129456" x="2066925" y="4868863"/>
          <p14:tracePt t="129472" x="2079625" y="4881563"/>
          <p14:tracePt t="129489" x="2092325" y="4894263"/>
          <p14:tracePt t="129507" x="2105025" y="4908550"/>
          <p14:tracePt t="129529" x="2117725" y="4921250"/>
          <p14:tracePt t="129548" x="2117725" y="4933950"/>
          <p14:tracePt t="129559" x="2130425" y="4933950"/>
          <p14:tracePt t="129580" x="2130425" y="4946650"/>
          <p14:tracePt t="129590" x="2144713" y="4946650"/>
          <p14:tracePt t="129611" x="2144713" y="4959350"/>
          <p14:tracePt t="129622" x="2157413" y="4959350"/>
          <p14:tracePt t="129640" x="2157413" y="4972050"/>
          <p14:tracePt t="129655" x="2170113" y="4972050"/>
          <p14:tracePt t="129672" x="2170113" y="4984750"/>
          <p14:tracePt t="129689" x="2182813" y="4984750"/>
          <p14:tracePt t="129691" x="2182813" y="4997450"/>
          <p14:tracePt t="129706" x="2195513" y="4997450"/>
          <p14:tracePt t="129722" x="2195513" y="5011738"/>
          <p14:tracePt t="129724" x="2195513" y="5024438"/>
          <p14:tracePt t="129739" x="2208213" y="5024438"/>
          <p14:tracePt t="129741" x="2208213" y="5037138"/>
          <p14:tracePt t="129763" x="2220913" y="5049838"/>
          <p14:tracePt t="129783" x="2220913" y="5062538"/>
          <p14:tracePt t="129793" x="2233613" y="5062538"/>
          <p14:tracePt t="129805" x="2233613" y="5075238"/>
          <p14:tracePt t="129824" x="2233613" y="5087938"/>
          <p14:tracePt t="129839" x="2247900" y="5087938"/>
          <p14:tracePt t="129864" x="2247900" y="5102225"/>
          <p14:tracePt t="129906" x="2260600" y="5102225"/>
          <p14:tracePt t="129915" x="2260600" y="5114925"/>
          <p14:tracePt t="129988" x="2260600" y="5127625"/>
          <p14:tracePt t="130887" x="2247900" y="5127625"/>
          <p14:tracePt t="130909" x="2233613" y="5127625"/>
          <p14:tracePt t="130938" x="2220913" y="5127625"/>
          <p14:tracePt t="130947" x="2220913" y="5114925"/>
          <p14:tracePt t="130957" x="2208213" y="5114925"/>
          <p14:tracePt t="130989" x="2195513" y="5114925"/>
          <p14:tracePt t="131008" x="2195513" y="5102225"/>
          <p14:tracePt t="131028" x="2182813" y="5102225"/>
          <p14:tracePt t="131090" x="2182813" y="5087938"/>
          <p14:tracePt t="131100" x="2170113" y="5087938"/>
          <p14:tracePt t="131182" x="2170113" y="5075238"/>
          <p14:tracePt t="131282" x="2170113" y="5062538"/>
          <p14:tracePt t="131364" x="2170113" y="5049838"/>
          <p14:tracePt t="131435" x="2170113" y="5037138"/>
          <p14:tracePt t="131507" x="2170113" y="5024438"/>
          <p14:tracePt t="131548" x="2182813" y="5024438"/>
          <p14:tracePt t="131579" x="2182813" y="5011738"/>
          <p14:tracePt t="131630" x="2195513" y="5011738"/>
          <p14:tracePt t="131691" x="2208213" y="5011738"/>
          <p14:tracePt t="131722" x="2220913" y="5011738"/>
          <p14:tracePt t="131743" x="2233613" y="5011738"/>
          <p14:tracePt t="131762" x="2247900" y="4997450"/>
          <p14:tracePt t="131774" x="2260600" y="4997450"/>
          <p14:tracePt t="131785" x="2273300" y="4997450"/>
          <p14:tracePt t="131804" x="2286000" y="4997450"/>
          <p14:tracePt t="131824" x="2298700" y="4997450"/>
          <p14:tracePt t="131834" x="2311400" y="4997450"/>
          <p14:tracePt t="131844" x="2324100" y="4997450"/>
          <p14:tracePt t="131857" x="2338388" y="4997450"/>
          <p14:tracePt t="131875" x="2351088" y="4997450"/>
          <p14:tracePt t="131889" x="2363788" y="4997450"/>
          <p14:tracePt t="131907" x="2376488" y="4997450"/>
          <p14:tracePt t="131922" x="2389188" y="4997450"/>
          <p14:tracePt t="131939" x="2401888" y="5011738"/>
          <p14:tracePt t="131956" x="2414588" y="5011738"/>
          <p14:tracePt t="131958" x="2427288" y="5011738"/>
          <p14:tracePt t="131978" x="2441575" y="5024438"/>
          <p14:tracePt t="131997" x="2454275" y="5024438"/>
          <p14:tracePt t="132007" x="2466975" y="5037138"/>
          <p14:tracePt t="132022" x="2479675" y="5037138"/>
          <p14:tracePt t="132040" x="2492375" y="5049838"/>
          <p14:tracePt t="132055" x="2505075" y="5049838"/>
          <p14:tracePt t="132072" x="2517775" y="5062538"/>
          <p14:tracePt t="132090" x="2532063" y="5062538"/>
          <p14:tracePt t="132119" x="2544763" y="5062538"/>
          <p14:tracePt t="132140" x="2544763" y="5075238"/>
          <p14:tracePt t="132150" x="2557463" y="5075238"/>
          <p14:tracePt t="132191" x="2570163" y="5075238"/>
          <p14:tracePt t="132211" x="2570163" y="5087938"/>
          <p14:tracePt t="132223" x="2582863" y="5087938"/>
          <p14:tracePt t="132272" x="2595563" y="5087938"/>
          <p14:tracePt t="132324" x="2595563" y="5102225"/>
          <p14:tracePt t="134071" x="2608263" y="5102225"/>
          <p14:tracePt t="134521" x="2595563" y="5102225"/>
          <p14:tracePt t="134590" x="2582863" y="5102225"/>
          <p14:tracePt t="134662" x="2570163" y="5102225"/>
          <p14:tracePt t="134713" x="2557463" y="5102225"/>
          <p14:tracePt t="134733" x="2544763" y="5102225"/>
          <p14:tracePt t="134743" x="2532063" y="5102225"/>
          <p14:tracePt t="134754" x="2517775" y="5102225"/>
          <p14:tracePt t="134763" x="2492375" y="5102225"/>
          <p14:tracePt t="134773" x="2466975" y="5087938"/>
          <p14:tracePt t="134789" x="2441575" y="5087938"/>
          <p14:tracePt t="134805" x="2389188" y="5062538"/>
          <p14:tracePt t="134822" x="2351088" y="5049838"/>
          <p14:tracePt t="134824" x="2324100" y="5037138"/>
          <p14:tracePt t="134839" x="2286000" y="5024438"/>
          <p14:tracePt t="134856" x="2260600" y="5024438"/>
          <p14:tracePt t="134858" x="2233613" y="5011738"/>
          <p14:tracePt t="134872" x="2208213" y="4997450"/>
          <p14:tracePt t="134889" x="2157413" y="4984750"/>
          <p14:tracePt t="134907" x="2130425" y="4972050"/>
          <p14:tracePt t="134922" x="2117725" y="4972050"/>
          <p14:tracePt t="134939" x="2092325" y="4959350"/>
          <p14:tracePt t="134956" x="2079625" y="4959350"/>
          <p14:tracePt t="135702" x="2105025" y="4959350"/>
          <p14:tracePt t="135713" x="2157413" y="4959350"/>
          <p14:tracePt t="135725" x="2195513" y="4959350"/>
          <p14:tracePt t="135739" x="2247900" y="4959350"/>
          <p14:tracePt t="135742" x="2286000" y="4959350"/>
          <p14:tracePt t="135756" x="2311400" y="4972050"/>
          <p14:tracePt t="135773" x="2376488" y="4972050"/>
          <p14:tracePt t="135789" x="2414588" y="4984750"/>
          <p14:tracePt t="135805" x="2454275" y="4997450"/>
          <p14:tracePt t="135823" x="2492375" y="4997450"/>
          <p14:tracePt t="135839" x="2505075" y="5011738"/>
          <p14:tracePt t="135856" x="2544763" y="5024438"/>
          <p14:tracePt t="135872" x="2557463" y="5024438"/>
          <p14:tracePt t="135875" x="2582863" y="5037138"/>
          <p14:tracePt t="135889" x="2608263" y="5037138"/>
          <p14:tracePt t="135906" x="2622550" y="5049838"/>
          <p14:tracePt t="135908" x="2635250" y="5062538"/>
          <p14:tracePt t="135922" x="2660650" y="5062538"/>
          <p14:tracePt t="135925" x="2673350" y="5062538"/>
          <p14:tracePt t="135939" x="2686050" y="5075238"/>
          <p14:tracePt t="135956" x="2711450" y="5075238"/>
          <p14:tracePt t="135972" x="2725738" y="5087938"/>
          <p14:tracePt t="135989" x="2738438" y="5087938"/>
          <p14:tracePt t="136006" x="2751138" y="5087938"/>
          <p14:tracePt t="136008" x="2751138" y="5102225"/>
          <p14:tracePt t="136028" x="2763838" y="5102225"/>
          <p14:tracePt t="136059" x="2776538" y="5102225"/>
          <p14:tracePt t="136109" x="2789238" y="5102225"/>
          <p14:tracePt t="136181" x="2801938" y="5102225"/>
          <p14:tracePt t="136190" x="2801938" y="5114925"/>
          <p14:tracePt t="136254" x="2816225" y="5114925"/>
          <p14:tracePt t="136284" x="2828925" y="5127625"/>
          <p14:tracePt t="136325" x="2841625" y="5127625"/>
          <p14:tracePt t="136366" x="2854325" y="5127625"/>
          <p14:tracePt t="136427" x="2867025" y="5127625"/>
          <p14:tracePt t="136498" x="2879725" y="5127625"/>
          <p14:tracePt t="136549" x="2879725" y="5140325"/>
          <p14:tracePt t="136559" x="2892425" y="5140325"/>
          <p14:tracePt t="136589" x="2906713" y="5140325"/>
          <p14:tracePt t="136619" x="2906713" y="5153025"/>
          <p14:tracePt t="136630" x="2919413" y="5153025"/>
          <p14:tracePt t="136671" x="2932113" y="5153025"/>
          <p14:tracePt t="136742" x="2944813" y="5153025"/>
          <p14:tracePt t="137743" x="2957513" y="5153025"/>
          <p14:tracePt t="137774" x="2970213" y="5153025"/>
          <p14:tracePt t="137795" x="2982913" y="5140325"/>
          <p14:tracePt t="137808" x="2995613" y="5127625"/>
          <p14:tracePt t="137818" x="3009900" y="5127625"/>
          <p14:tracePt t="137823" x="3022600" y="5114925"/>
          <p14:tracePt t="137839" x="3035300" y="5102225"/>
          <p14:tracePt t="137856" x="3048000" y="5087938"/>
          <p14:tracePt t="137876" x="3060700" y="5075238"/>
          <p14:tracePt t="137895" x="3073400" y="5062538"/>
          <p14:tracePt t="137916" x="3086100" y="5049838"/>
          <p14:tracePt t="137937" x="3100388" y="5037138"/>
          <p14:tracePt t="137947" x="3113088" y="5037138"/>
          <p14:tracePt t="137956" x="3113088" y="5024438"/>
          <p14:tracePt t="137978" x="3125788" y="5011738"/>
          <p14:tracePt t="137998" x="3138488" y="4997450"/>
          <p14:tracePt t="138008" x="3138488" y="4984750"/>
          <p14:tracePt t="138022" x="3151188" y="4972050"/>
          <p14:tracePt t="138039" x="3151188" y="4959350"/>
          <p14:tracePt t="138041" x="3151188" y="4946650"/>
          <p14:tracePt t="138055" x="3163888" y="4921250"/>
          <p14:tracePt t="138073" x="3176588" y="4894263"/>
          <p14:tracePt t="138090" x="3176588" y="4856163"/>
          <p14:tracePt t="138105" x="3176588" y="4830763"/>
          <p14:tracePt t="138122" x="3176588" y="4803775"/>
          <p14:tracePt t="138139" x="3176588" y="4791075"/>
          <p14:tracePt t="138141" x="3176588" y="4778375"/>
          <p14:tracePt t="138156" x="3176588" y="4765675"/>
          <p14:tracePt t="138172" x="3176588" y="4752975"/>
          <p14:tracePt t="138189" x="3176588" y="4740275"/>
          <p14:tracePt t="138191" x="3176588" y="4727575"/>
          <p14:tracePt t="138222" x="3176588" y="4713288"/>
          <p14:tracePt t="138243" x="3176588" y="4700588"/>
          <p14:tracePt t="138263" x="3176588" y="4687888"/>
          <p14:tracePt t="138283" x="3176588" y="4675188"/>
          <p14:tracePt t="138293" x="3163888" y="4662488"/>
          <p14:tracePt t="138314" x="3163888" y="4649788"/>
          <p14:tracePt t="138324" x="3151188" y="4637088"/>
          <p14:tracePt t="138339" x="3151188" y="4624388"/>
          <p14:tracePt t="138357" x="3138488" y="4610100"/>
          <p14:tracePt t="138372" x="3138488" y="4597400"/>
          <p14:tracePt t="138389" x="3125788" y="4584700"/>
          <p14:tracePt t="138408" x="3125788" y="4572000"/>
          <p14:tracePt t="138422" x="3113088" y="4559300"/>
          <p14:tracePt t="138439" x="3100388" y="4533900"/>
          <p14:tracePt t="138457" x="3100388" y="4519613"/>
          <p14:tracePt t="138472" x="3100388" y="4506913"/>
          <p14:tracePt t="138489" x="3086100" y="4494213"/>
          <p14:tracePt t="138505" x="3086100" y="4481513"/>
          <p14:tracePt t="138508" x="3086100" y="4468813"/>
          <p14:tracePt t="138522" x="3086100" y="4456113"/>
          <p14:tracePt t="138540" x="3073400" y="4443413"/>
          <p14:tracePt t="138556" x="3073400" y="4430713"/>
          <p14:tracePt t="138572" x="3073400" y="4416425"/>
          <p14:tracePt t="138590" x="3073400" y="4403725"/>
          <p14:tracePt t="138605" x="3073400" y="4391025"/>
          <p14:tracePt t="138630" x="3073400" y="4378325"/>
          <p14:tracePt t="138661" x="3073400" y="4365625"/>
          <p14:tracePt t="138673" x="3086100" y="4365625"/>
          <p14:tracePt t="138680" x="3100388" y="4352925"/>
          <p14:tracePt t="138691" x="3125788" y="4352925"/>
          <p14:tracePt t="138706" x="3163888" y="4352925"/>
          <p14:tracePt t="138722" x="3189288" y="4365625"/>
          <p14:tracePt t="138724" x="3241675" y="4378325"/>
          <p14:tracePt t="138739" x="3279775" y="4403725"/>
          <p14:tracePt t="138756" x="3344863" y="4430713"/>
          <p14:tracePt t="138773" x="3370263" y="4456113"/>
          <p14:tracePt t="138775" x="3397250" y="4468813"/>
          <p14:tracePt t="138789" x="3409950" y="4481513"/>
          <p14:tracePt t="138805" x="3435350" y="4506913"/>
          <p14:tracePt t="138822" x="3448050" y="4519613"/>
          <p14:tracePt t="138824" x="3460750" y="4533900"/>
          <p14:tracePt t="138839" x="3473450" y="4546600"/>
          <p14:tracePt t="138855" x="3487738" y="4572000"/>
          <p14:tracePt t="138872" x="3500438" y="4597400"/>
          <p14:tracePt t="138874" x="3500438" y="4624388"/>
          <p14:tracePt t="138889" x="3500438" y="4649788"/>
          <p14:tracePt t="138905" x="3500438" y="4675188"/>
          <p14:tracePt t="139202" x="3706813" y="4675188"/>
          <p14:tracePt t="139212" x="3925888" y="4662488"/>
          <p14:tracePt t="139223" x="4119563" y="4662488"/>
          <p14:tracePt t="139239" x="4262438" y="4662488"/>
          <p14:tracePt t="139241" x="4391025" y="4662488"/>
          <p14:tracePt t="139256" x="4481513" y="4675188"/>
          <p14:tracePt t="139273" x="4610100" y="4687888"/>
          <p14:tracePt t="139289" x="4649788" y="4700588"/>
          <p14:tracePt t="139306" x="4713288" y="4713288"/>
          <p14:tracePt t="139322" x="4740275" y="4727575"/>
          <p14:tracePt t="139324" x="4752975" y="4740275"/>
          <p14:tracePt t="139339" x="4778375" y="4752975"/>
          <p14:tracePt t="139355" x="4818063" y="4778375"/>
          <p14:tracePt t="139372" x="4830763" y="4791075"/>
          <p14:tracePt t="139374" x="4843463" y="4791075"/>
          <p14:tracePt t="139389" x="4843463" y="4803775"/>
          <p14:tracePt t="139406" x="4856163" y="4818063"/>
          <p14:tracePt t="139422" x="4856163" y="4830763"/>
          <p14:tracePt t="139439" x="4856163" y="4856163"/>
          <p14:tracePt t="139455" x="4843463" y="4881563"/>
          <p14:tracePt t="139458" x="4830763" y="4921250"/>
          <p14:tracePt t="139472" x="4791075" y="4959350"/>
          <p14:tracePt t="139489" x="4713288" y="5024438"/>
          <p14:tracePt t="139491" x="4610100" y="5087938"/>
          <p14:tracePt t="139505" x="4506913" y="5153025"/>
          <p14:tracePt t="139507" x="4403725" y="5192713"/>
          <p14:tracePt t="139522" x="4325938" y="5218113"/>
          <p14:tracePt t="139539" x="4249738" y="5243513"/>
          <p14:tracePt t="139542" x="4197350" y="5256213"/>
          <p14:tracePt t="139555" x="4146550" y="5268913"/>
          <p14:tracePt t="139572" x="4081463" y="5281613"/>
          <p14:tracePt t="139590" x="4029075" y="5281613"/>
          <p14:tracePt t="139608" x="4016375" y="5281613"/>
          <p14:tracePt t="139622" x="3990975" y="5295900"/>
          <p14:tracePt t="139640" x="3978275" y="5295900"/>
          <p14:tracePt t="139660" x="3965575" y="5295900"/>
          <p14:tracePt t="139681" x="3965575" y="5281613"/>
          <p14:tracePt t="139690" x="3965575" y="5268913"/>
          <p14:tracePt t="139706" x="3965575" y="5256213"/>
          <p14:tracePt t="140111" x="3938588" y="5256213"/>
          <p14:tracePt t="140122" x="3913188" y="5256213"/>
          <p14:tracePt t="140133" x="3887788" y="5268913"/>
          <p14:tracePt t="140145" x="3862388" y="5268913"/>
          <p14:tracePt t="140158" x="3848100" y="5268913"/>
          <p14:tracePt t="140161" x="3822700" y="5268913"/>
          <p14:tracePt t="140173" x="3810000" y="5281613"/>
          <p14:tracePt t="140189" x="3784600" y="5281613"/>
          <p14:tracePt t="140191" x="3771900" y="5281613"/>
          <p14:tracePt t="140208" x="3757613" y="5281613"/>
          <p14:tracePt t="140222" x="3744913" y="5281613"/>
          <p14:tracePt t="140239" x="3732213" y="5295900"/>
          <p14:tracePt t="140255" x="3719513" y="5295900"/>
          <p14:tracePt t="140274" x="3706813" y="5295900"/>
          <p14:tracePt t="140335" x="3719513" y="5295900"/>
          <p14:tracePt t="140343" x="3744913" y="5295900"/>
          <p14:tracePt t="140357" x="3797300" y="5281613"/>
          <p14:tracePt t="140372" x="3913188" y="5281613"/>
          <p14:tracePt t="140374" x="4056063" y="5268913"/>
          <p14:tracePt t="140389" x="4222750" y="5268913"/>
          <p14:tracePt t="140406" x="4352925" y="5268913"/>
          <p14:tracePt t="140408" x="4456113" y="5268913"/>
          <p14:tracePt t="140422" x="4546600" y="5268913"/>
          <p14:tracePt t="140439" x="4675188" y="5295900"/>
          <p14:tracePt t="140456" x="4765675" y="5308600"/>
          <p14:tracePt t="140472" x="4791075" y="5321300"/>
          <p14:tracePt t="140489" x="4843463" y="5321300"/>
          <p14:tracePt t="140506" x="4856163" y="5334000"/>
          <p14:tracePt t="140508" x="4881563" y="5334000"/>
          <p14:tracePt t="140528" x="4894263" y="5334000"/>
          <p14:tracePt t="140538" x="4894263" y="5346700"/>
          <p14:tracePt t="140556" x="4908550" y="5346700"/>
          <p14:tracePt t="140814" x="5346700" y="4352925"/>
          <p14:tracePt t="140824" x="5837238" y="3357563"/>
          <p14:tracePt t="140834" x="6367463" y="2363788"/>
          <p14:tracePt t="140844" x="6832600" y="1536700"/>
          <p14:tracePt t="140857" x="7297738" y="762000"/>
          <p14:tracePt t="140872" x="7697788" y="52388"/>
          <p14:tracePt t="142191" x="9750425" y="90488"/>
          <p14:tracePt t="142191" x="9621838" y="115888"/>
          <p14:tracePt t="142191" x="9518650" y="141288"/>
          <p14:tracePt t="142191" x="9375775" y="168275"/>
          <p14:tracePt t="142191" x="9337675" y="168275"/>
          <p14:tracePt t="142191" x="9312275" y="168275"/>
          <p14:tracePt t="142191" x="9285288" y="168275"/>
          <p14:tracePt t="142191" x="9272588" y="168275"/>
          <p14:tracePt t="142191" x="9259888" y="168275"/>
          <p14:tracePt t="142191" x="9247188" y="168275"/>
          <p14:tracePt t="142191" x="9247188" y="155575"/>
          <p14:tracePt t="142191" x="9247188" y="141288"/>
          <p14:tracePt t="142191" x="9247188" y="128588"/>
          <p14:tracePt t="142191" x="9247188" y="115888"/>
          <p14:tracePt t="142191" x="9259888" y="103188"/>
          <p14:tracePt t="142191" x="9272588" y="65088"/>
          <p14:tracePt t="142191" x="9285288" y="38100"/>
          <p14:tracePt t="142191" x="9285288" y="12700"/>
          <p14:tracePt t="142191" x="9285288" y="0"/>
          <p14:tracePt t="142733" x="8847138" y="12700"/>
          <p14:tracePt t="142742" x="8872538" y="128588"/>
          <p14:tracePt t="142754" x="8897938" y="258763"/>
          <p14:tracePt t="142771" x="8924925" y="361950"/>
          <p14:tracePt t="142772" x="8937625" y="452438"/>
          <p14:tracePt t="142787" x="8950325" y="530225"/>
          <p14:tracePt t="142804" x="8975725" y="606425"/>
          <p14:tracePt t="142805" x="8988425" y="684213"/>
          <p14:tracePt t="142820" x="9015413" y="762000"/>
          <p14:tracePt t="142837" x="9053513" y="917575"/>
          <p14:tracePt t="142854" x="9091613" y="1084263"/>
          <p14:tracePt t="142870" x="9105900" y="1149350"/>
          <p14:tracePt t="142888" x="9118600" y="1265238"/>
          <p14:tracePt t="142904" x="9131300" y="1304925"/>
          <p14:tracePt t="142906" x="9144000" y="1343025"/>
          <p14:tracePt t="142921" x="9144000" y="1382713"/>
          <p14:tracePt t="142937" x="9169400" y="1498600"/>
          <p14:tracePt t="142954" x="9182100" y="1549400"/>
          <p14:tracePt t="142956" x="9196388" y="1601788"/>
          <p14:tracePt t="142971" x="9209088" y="1639888"/>
          <p14:tracePt t="142987" x="9209088" y="1704975"/>
          <p14:tracePt t="142990" x="9221788" y="1743075"/>
          <p14:tracePt t="143004" x="9221788" y="1795463"/>
          <p14:tracePt t="143006" x="9234488" y="1846263"/>
          <p14:tracePt t="143021" x="9234488" y="1885950"/>
          <p14:tracePt t="143038" x="9247188" y="1924050"/>
          <p14:tracePt t="143040" x="9247188" y="1949450"/>
          <p14:tracePt t="143054" x="9259888" y="1976438"/>
          <p14:tracePt t="143070" x="9259888" y="2014538"/>
          <p14:tracePt t="143087" x="9259888" y="2027238"/>
          <p14:tracePt t="143090" x="9259888" y="2039938"/>
          <p14:tracePt t="143447" x="9196388" y="2066925"/>
          <p14:tracePt t="143458" x="9091613" y="2105025"/>
          <p14:tracePt t="143473" x="8937625" y="2170113"/>
          <p14:tracePt t="143487" x="8794750" y="2233613"/>
          <p14:tracePt t="143489" x="8678863" y="2273300"/>
          <p14:tracePt t="143504" x="8575675" y="2311400"/>
          <p14:tracePt t="143520" x="8472488" y="2338388"/>
          <p14:tracePt t="143538" x="8434388" y="2351088"/>
          <p14:tracePt t="143540" x="8394700" y="2351088"/>
          <p14:tracePt t="143554" x="8369300" y="2363788"/>
          <p14:tracePt t="143570" x="8304213" y="2376488"/>
          <p14:tracePt t="143587" x="8266113" y="2389188"/>
          <p14:tracePt t="143589" x="8240713" y="2389188"/>
          <p14:tracePt t="143604" x="8213725" y="2401888"/>
          <p14:tracePt t="143621" x="8188325" y="2401888"/>
          <p14:tracePt t="143623" x="8150225" y="2414588"/>
          <p14:tracePt t="143637" x="8123238" y="2427288"/>
          <p14:tracePt t="143639" x="8097838" y="2427288"/>
          <p14:tracePt t="143654" x="8072438" y="2441575"/>
          <p14:tracePt t="143671" x="8020050" y="2454275"/>
          <p14:tracePt t="143687" x="7994650" y="2454275"/>
          <p14:tracePt t="143704" x="7956550" y="2466975"/>
          <p14:tracePt t="143721" x="7929563" y="2479675"/>
          <p14:tracePt t="143723" x="7916863" y="2492375"/>
          <p14:tracePt t="143736" x="7891463" y="2492375"/>
          <p14:tracePt t="143754" x="7851775" y="2517775"/>
          <p14:tracePt t="143770" x="7839075" y="2544763"/>
          <p14:tracePt t="143772" x="7813675" y="2557463"/>
          <p14:tracePt t="143787" x="7800975" y="2570163"/>
          <p14:tracePt t="143805" x="7788275" y="2582863"/>
          <p14:tracePt t="143807" x="7775575" y="2595563"/>
          <p14:tracePt t="143820" x="7761288" y="2608263"/>
          <p14:tracePt t="143838" x="7748588" y="2622550"/>
          <p14:tracePt t="143854" x="7735888" y="2635250"/>
          <p14:tracePt t="143856" x="7735888" y="2647950"/>
          <p14:tracePt t="143870" x="7723188" y="2660650"/>
          <p14:tracePt t="143887" x="7723188" y="2673350"/>
          <p14:tracePt t="143904" x="7723188" y="2686050"/>
          <p14:tracePt t="143907" x="7723188" y="2698750"/>
          <p14:tracePt t="143921" x="7723188" y="2711450"/>
          <p14:tracePt t="143937" x="7723188" y="2725738"/>
          <p14:tracePt t="143954" x="7735888" y="2751138"/>
          <p14:tracePt t="143956" x="7735888" y="2763838"/>
          <p14:tracePt t="143971" x="7748588" y="2763838"/>
          <p14:tracePt t="143987" x="7761288" y="2776538"/>
          <p14:tracePt t="143990" x="7775575" y="2789238"/>
          <p14:tracePt t="144004" x="7788275" y="2801938"/>
          <p14:tracePt t="144021" x="7826375" y="2828925"/>
          <p14:tracePt t="144038" x="7851775" y="2841625"/>
          <p14:tracePt t="144040" x="7878763" y="2854325"/>
          <p14:tracePt t="144054" x="7904163" y="2867025"/>
          <p14:tracePt t="144070" x="7942263" y="2906713"/>
          <p14:tracePt t="144087" x="7981950" y="2919413"/>
          <p14:tracePt t="144090" x="8007350" y="2932113"/>
          <p14:tracePt t="144104" x="8045450" y="2957513"/>
          <p14:tracePt t="144120" x="8072438" y="2970213"/>
          <p14:tracePt t="144122" x="8110538" y="2982913"/>
          <p14:tracePt t="144137" x="8150225" y="3009900"/>
          <p14:tracePt t="144140" x="8188325" y="3022600"/>
          <p14:tracePt t="144158" x="8226425" y="3048000"/>
          <p14:tracePt t="144171" x="8304213" y="3073400"/>
          <p14:tracePt t="144187" x="8343900" y="3086100"/>
          <p14:tracePt t="144204" x="8407400" y="3125788"/>
          <p14:tracePt t="144221" x="8497888" y="3151188"/>
          <p14:tracePt t="144237" x="8562975" y="3176588"/>
          <p14:tracePt t="144254" x="8666163" y="3228975"/>
          <p14:tracePt t="144270" x="8718550" y="3254375"/>
          <p14:tracePt t="144272" x="8769350" y="3279775"/>
          <p14:tracePt t="144287" x="8821738" y="3306763"/>
          <p14:tracePt t="144304" x="8872538" y="3332163"/>
          <p14:tracePt t="144307" x="8912225" y="3357563"/>
          <p14:tracePt t="144320" x="8963025" y="3384550"/>
          <p14:tracePt t="144323" x="9002713" y="3422650"/>
          <p14:tracePt t="144338" x="9053513" y="3448050"/>
          <p14:tracePt t="144354" x="9156700" y="3525838"/>
          <p14:tracePt t="144371" x="9221788" y="3563938"/>
          <p14:tracePt t="144387" x="9324975" y="3641725"/>
          <p14:tracePt t="144404" x="9428163" y="3719513"/>
          <p14:tracePt t="144420" x="9480550" y="3757613"/>
          <p14:tracePt t="144437" x="9583738" y="3810000"/>
          <p14:tracePt t="144454" x="9634538" y="3835400"/>
          <p14:tracePt t="144456" x="9686925" y="3862388"/>
          <p14:tracePt t="144471" x="9737725" y="3875088"/>
          <p14:tracePt t="144487" x="9777413" y="3887788"/>
          <p14:tracePt t="144490" x="9828213" y="3900488"/>
          <p14:tracePt t="144504" x="9867900" y="3900488"/>
          <p14:tracePt t="144521" x="9931400" y="3900488"/>
          <p14:tracePt t="144538" x="9958388" y="3900488"/>
          <p14:tracePt t="144540" x="9971088" y="3900488"/>
          <p14:tracePt t="144554" x="9996488" y="3900488"/>
          <p14:tracePt t="144570" x="10009188" y="3887788"/>
          <p14:tracePt t="144587" x="10021888" y="3887788"/>
          <p14:tracePt t="144604" x="10034588" y="3887788"/>
          <p14:tracePt t="144630" x="10047288" y="3887788"/>
          <p14:tracePt t="144639" x="10047288" y="3875088"/>
          <p14:tracePt t="144681" x="10047288" y="3848100"/>
          <p14:tracePt t="144692" x="10034588" y="3822700"/>
          <p14:tracePt t="144701" x="9996488" y="3784600"/>
          <p14:tracePt t="144711" x="9918700" y="3706813"/>
          <p14:tracePt t="144723" x="9790113" y="3616325"/>
          <p14:tracePt t="144737" x="9634538" y="3513138"/>
          <p14:tracePt t="144755" x="9350375" y="3357563"/>
          <p14:tracePt t="144770" x="9234488" y="3306763"/>
          <p14:tracePt t="144773" x="9118600" y="3267075"/>
          <p14:tracePt t="144787" x="9015413" y="3228975"/>
          <p14:tracePt t="144804" x="8924925" y="3203575"/>
          <p14:tracePt t="144807" x="8834438" y="3176588"/>
          <p14:tracePt t="144820" x="8769350" y="3163888"/>
          <p14:tracePt t="144823" x="8718550" y="3151188"/>
          <p14:tracePt t="144837" x="8666163" y="3151188"/>
          <p14:tracePt t="144855" x="8575675" y="3138488"/>
          <p14:tracePt t="144870" x="8550275" y="3125788"/>
          <p14:tracePt t="144887" x="8485188" y="3125788"/>
          <p14:tracePt t="144904" x="8459788" y="3125788"/>
          <p14:tracePt t="144906" x="8447088" y="3125788"/>
          <p14:tracePt t="144921" x="8434388" y="3125788"/>
          <p14:tracePt t="144937" x="8420100" y="3125788"/>
          <p14:tracePt t="144940" x="8407400" y="3125788"/>
          <p14:tracePt t="144954" x="8394700" y="3125788"/>
          <p14:tracePt t="144971" x="8382000" y="3125788"/>
          <p14:tracePt t="145008" x="8369300" y="3125788"/>
          <p14:tracePt t="145017" x="8369300" y="3138488"/>
          <p14:tracePt t="145038" x="8369300" y="3151188"/>
          <p14:tracePt t="145048" x="8394700" y="3163888"/>
          <p14:tracePt t="145058" x="8434388" y="3189288"/>
          <p14:tracePt t="145071" x="8485188" y="3228975"/>
          <p14:tracePt t="145087" x="8562975" y="3254375"/>
          <p14:tracePt t="145089" x="8640763" y="3294063"/>
          <p14:tracePt t="145104" x="8718550" y="3319463"/>
          <p14:tracePt t="145121" x="8782050" y="3344863"/>
          <p14:tracePt t="145124" x="8859838" y="3370263"/>
          <p14:tracePt t="145137" x="8924925" y="3397250"/>
          <p14:tracePt t="145139" x="8975725" y="3422650"/>
          <p14:tracePt t="145154" x="9040813" y="3435350"/>
          <p14:tracePt t="145171" x="9105900" y="3460750"/>
          <p14:tracePt t="145174" x="9156700" y="3487738"/>
          <p14:tracePt t="145187" x="9196388" y="3500438"/>
          <p14:tracePt t="145204" x="9259888" y="3538538"/>
          <p14:tracePt t="145221" x="9285288" y="3551238"/>
          <p14:tracePt t="145223" x="9324975" y="3578225"/>
          <p14:tracePt t="145237" x="9337675" y="3590925"/>
          <p14:tracePt t="145254" x="9375775" y="3616325"/>
          <p14:tracePt t="145270" x="9390063" y="3629025"/>
          <p14:tracePt t="145287" x="9428163" y="3668713"/>
          <p14:tracePt t="145304" x="9453563" y="3706813"/>
          <p14:tracePt t="145320" x="9466263" y="3732213"/>
          <p14:tracePt t="145337" x="9493250" y="3784600"/>
          <p14:tracePt t="145355" x="9505950" y="3822700"/>
          <p14:tracePt t="145357" x="9518650" y="3862388"/>
          <p14:tracePt t="145370" x="9531350" y="3900488"/>
          <p14:tracePt t="145387" x="9556750" y="4003675"/>
          <p14:tracePt t="145404" x="9556750" y="4106863"/>
          <p14:tracePt t="145420" x="9556750" y="4132263"/>
          <p14:tracePt t="145437" x="9556750" y="4197350"/>
          <p14:tracePt t="145454" x="9556750" y="4210050"/>
          <p14:tracePt t="145456" x="9556750" y="4235450"/>
          <p14:tracePt t="145471" x="9556750" y="4249738"/>
          <p14:tracePt t="145487" x="9556750" y="4262438"/>
          <p14:tracePt t="145490" x="9544050" y="4275138"/>
          <p14:tracePt t="145508" x="9544050" y="4287838"/>
          <p14:tracePt t="145521" x="9544050" y="4300538"/>
          <p14:tracePt t="145538" x="9544050" y="4313238"/>
          <p14:tracePt t="145568" x="9544050" y="4325938"/>
          <p14:tracePt t="145578" x="9556750" y="4340225"/>
          <p14:tracePt t="145588" x="9569450" y="4340225"/>
          <p14:tracePt t="145604" x="9596438" y="4340225"/>
          <p14:tracePt t="145620" x="9621838" y="4340225"/>
          <p14:tracePt t="145622" x="9647238" y="4325938"/>
          <p14:tracePt t="145637" x="9674225" y="4325938"/>
          <p14:tracePt t="145639" x="9699625" y="4313238"/>
          <p14:tracePt t="145654" x="9712325" y="4300538"/>
          <p14:tracePt t="145671" x="9737725" y="4287838"/>
          <p14:tracePt t="145673" x="9750425" y="4275138"/>
          <p14:tracePt t="145687" x="9764713" y="4262438"/>
          <p14:tracePt t="145704" x="9790113" y="4249738"/>
          <p14:tracePt t="145721" x="9790113" y="4235450"/>
          <p14:tracePt t="145723" x="9802813" y="4222750"/>
          <p14:tracePt t="145737" x="9815513" y="4210050"/>
          <p14:tracePt t="145754" x="9828213" y="4171950"/>
          <p14:tracePt t="145771" x="9828213" y="4159250"/>
          <p14:tracePt t="145773" x="9828213" y="4146550"/>
          <p14:tracePt t="145787" x="9828213" y="4132263"/>
          <p14:tracePt t="145804" x="9828213" y="4094163"/>
          <p14:tracePt t="145820" x="9828213" y="4081463"/>
          <p14:tracePt t="145822" x="9828213" y="4068763"/>
          <p14:tracePt t="145837" x="9815513" y="4056063"/>
          <p14:tracePt t="145856" x="9815513" y="4041775"/>
          <p14:tracePt t="145870" x="9802813" y="4029075"/>
          <p14:tracePt t="145887" x="9802813" y="4016375"/>
          <p14:tracePt t="145905" x="9790113" y="4003675"/>
          <p14:tracePt t="145926" x="9777413" y="3990975"/>
          <p14:tracePt t="145945" x="9777413" y="3978275"/>
          <p14:tracePt t="145955" x="9764713" y="3978275"/>
          <p14:tracePt t="145970" x="9764713" y="3965575"/>
          <p14:tracePt t="145988" x="9750425" y="3951288"/>
          <p14:tracePt t="146007" x="9750425" y="3938588"/>
          <p14:tracePt t="146020" x="9737725" y="3938588"/>
          <p14:tracePt t="146038" x="9737725" y="3925888"/>
          <p14:tracePt t="146040" x="9737725" y="3913188"/>
          <p14:tracePt t="146054" x="9725025" y="3900488"/>
          <p14:tracePt t="146070" x="9699625" y="3875088"/>
          <p14:tracePt t="146088" x="9583738" y="3771900"/>
          <p14:tracePt t="146104" x="9415463" y="3654425"/>
          <p14:tracePt t="146120" x="8407400" y="3073400"/>
          <p14:tracePt t="146137" x="7788275" y="2789238"/>
          <p14:tracePt t="146139" x="7297738" y="2595563"/>
          <p14:tracePt t="146154" x="6999288" y="2479675"/>
          <p14:tracePt t="146171" x="6767513" y="2389188"/>
          <p14:tracePt t="146174" x="6561138" y="2311400"/>
          <p14:tracePt t="146187" x="6418263" y="2260600"/>
          <p14:tracePt t="146204" x="6302375" y="2220913"/>
          <p14:tracePt t="146206" x="6199188" y="2182813"/>
          <p14:tracePt t="146221" x="6070600" y="2130425"/>
          <p14:tracePt t="146237" x="6030913" y="2105025"/>
          <p14:tracePt t="146254" x="5967413" y="2079625"/>
          <p14:tracePt t="146271" x="5940425" y="2054225"/>
          <p14:tracePt t="146273" x="5902325" y="2001838"/>
          <p14:tracePt t="146287" x="5864225" y="1911350"/>
          <p14:tracePt t="146590" x="5734050" y="1924050"/>
          <p14:tracePt t="146600" x="5580063" y="1963738"/>
          <p14:tracePt t="146611" x="5424488" y="1989138"/>
          <p14:tracePt t="146623" x="5308600" y="2014538"/>
          <p14:tracePt t="146637" x="5205413" y="2027238"/>
          <p14:tracePt t="146639" x="5114925" y="2039938"/>
          <p14:tracePt t="146654" x="5037138" y="2054225"/>
          <p14:tracePt t="146671" x="4972050" y="2066925"/>
          <p14:tracePt t="146673" x="4894263" y="2079625"/>
          <p14:tracePt t="146687" x="4843463" y="2092325"/>
          <p14:tracePt t="146704" x="4727575" y="2117725"/>
          <p14:tracePt t="146721" x="4649788" y="2130425"/>
          <p14:tracePt t="146737" x="4610100" y="2144713"/>
          <p14:tracePt t="146754" x="4519613" y="2182813"/>
          <p14:tracePt t="146770" x="4468813" y="2208213"/>
          <p14:tracePt t="146773" x="4403725" y="2233613"/>
          <p14:tracePt t="146787" x="4325938" y="2260600"/>
          <p14:tracePt t="146804" x="4210050" y="2311400"/>
          <p14:tracePt t="146820" x="4146550" y="2338388"/>
          <p14:tracePt t="146837" x="4041775" y="2376488"/>
          <p14:tracePt t="146855" x="3938588" y="2414588"/>
          <p14:tracePt t="146870" x="3900488" y="2441575"/>
          <p14:tracePt t="146887" x="3848100" y="2454275"/>
          <p14:tracePt t="146904" x="3822700" y="2466975"/>
          <p14:tracePt t="146906" x="3810000" y="2479675"/>
          <p14:tracePt t="146926" x="3797300" y="2479675"/>
          <p14:tracePt t="146937" x="3784600" y="2479675"/>
          <p14:tracePt t="146954" x="3784600" y="2492375"/>
          <p14:tracePt t="146956" x="3771900" y="2492375"/>
          <p14:tracePt t="146971" x="3757613" y="2492375"/>
          <p14:tracePt t="146988" x="3744913" y="2492375"/>
          <p14:tracePt t="147004" x="3732213" y="2492375"/>
          <p14:tracePt t="147006" x="3732213" y="2505075"/>
          <p14:tracePt t="147021" x="3719513" y="2505075"/>
          <p14:tracePt t="147682" x="4481513" y="3203575"/>
          <p14:tracePt t="147692" x="5437188" y="3938588"/>
          <p14:tracePt t="147704" x="6302375" y="4456113"/>
          <p14:tracePt t="147721" x="6961188" y="4740275"/>
          <p14:tracePt t="147723" x="7270750" y="4830763"/>
          <p14:tracePt t="147737" x="7426325" y="4843463"/>
          <p14:tracePt t="147754" x="7632700" y="4830763"/>
          <p14:tracePt t="147771" x="7710488" y="4803775"/>
          <p14:tracePt t="147774" x="7761288" y="4778375"/>
          <p14:tracePt t="147787" x="7800975" y="4765675"/>
          <p14:tracePt t="147804" x="7826375" y="4740275"/>
          <p14:tracePt t="147820" x="7839075" y="4740275"/>
          <p14:tracePt t="147837" x="7839075" y="4727575"/>
          <p14:tracePt t="147855" x="7839075" y="4713288"/>
          <p14:tracePt t="147870" x="7839075" y="4700588"/>
          <p14:tracePt t="147887" x="7813675" y="4662488"/>
          <p14:tracePt t="147904" x="7761288" y="4610100"/>
          <p14:tracePt t="147920" x="7723188" y="4584700"/>
          <p14:tracePt t="147937" x="7672388" y="4546600"/>
          <p14:tracePt t="147954" x="7632700" y="4519613"/>
          <p14:tracePt t="147956" x="7607300" y="4506913"/>
          <p14:tracePt t="147970" x="7542213" y="4468813"/>
          <p14:tracePt t="147987" x="7413625" y="4391025"/>
          <p14:tracePt t="147989" x="6780213" y="4068763"/>
          <p14:tracePt t="148004" x="5992813" y="3706813"/>
          <p14:tracePt t="148006" x="5218113" y="3397250"/>
          <p14:tracePt t="148020" x="4443413" y="3113088"/>
          <p14:tracePt t="148037" x="3771900" y="2906713"/>
          <p14:tracePt t="148040" x="3100388" y="2711450"/>
          <p14:tracePt t="148054" x="2595563" y="2595563"/>
          <p14:tracePt t="148070" x="2092325" y="2505075"/>
          <p14:tracePt t="148088" x="1963738" y="2492375"/>
          <p14:tracePt t="148090" x="1860550" y="2479675"/>
          <p14:tracePt t="148104" x="1782763" y="2479675"/>
          <p14:tracePt t="148120" x="1730375" y="2479675"/>
          <p14:tracePt t="148123" x="1692275" y="2479675"/>
          <p14:tracePt t="148137" x="1665288" y="2479675"/>
          <p14:tracePt t="148139" x="1639888" y="2479675"/>
          <p14:tracePt t="148154" x="1627188" y="2479675"/>
          <p14:tracePt t="148172" x="1614488" y="2479675"/>
          <p14:tracePt t="148212" x="1601788" y="2479675"/>
          <p14:tracePt t="148242" x="1589088" y="2479675"/>
          <p14:tracePt t="148262" x="1576388" y="2479675"/>
          <p14:tracePt t="148272" x="1562100" y="2479675"/>
          <p14:tracePt t="148293" x="1549400" y="2479675"/>
          <p14:tracePt t="148305" x="1536700" y="2479675"/>
          <p14:tracePt t="148324" x="1524000" y="2479675"/>
          <p14:tracePt t="148354" x="1511300" y="2479675"/>
          <p14:tracePt t="148385" x="1498600" y="2479675"/>
          <p14:tracePt t="148436" x="1485900" y="2479675"/>
          <p14:tracePt t="148457" x="1485900" y="2466975"/>
          <p14:tracePt t="148550" x="1485900" y="2454275"/>
          <p14:tracePt t="148559" x="1485900" y="2441575"/>
          <p14:tracePt t="148572" x="1498600" y="2427288"/>
          <p14:tracePt t="148588" x="1549400" y="2351088"/>
          <p14:tracePt t="148605" x="1614488" y="2286000"/>
          <p14:tracePt t="148620" x="1704975" y="2195513"/>
          <p14:tracePt t="148623" x="1795463" y="2105025"/>
          <p14:tracePt t="148637" x="1898650" y="2027238"/>
          <p14:tracePt t="148640" x="2014538" y="1949450"/>
          <p14:tracePt t="148654" x="2117725" y="1898650"/>
          <p14:tracePt t="148670" x="2220913" y="1860550"/>
          <p14:tracePt t="148672" x="2324100" y="1833563"/>
          <p14:tracePt t="148687" x="2427288" y="1808163"/>
          <p14:tracePt t="148704" x="2622550" y="1795463"/>
          <p14:tracePt t="148721" x="2711450" y="1795463"/>
          <p14:tracePt t="148723" x="2789238" y="1795463"/>
          <p14:tracePt t="148737" x="2854325" y="1808163"/>
          <p14:tracePt t="148754" x="2932113" y="1820863"/>
          <p14:tracePt t="148771" x="2982913" y="1833563"/>
          <p14:tracePt t="148787" x="2995613" y="1846263"/>
          <p14:tracePt t="148804" x="3035300" y="1885950"/>
          <p14:tracePt t="148821" x="3048000" y="1898650"/>
          <p14:tracePt t="148823" x="3060700" y="1911350"/>
          <p14:tracePt t="148837" x="3086100" y="1936750"/>
          <p14:tracePt t="148854" x="3125788" y="1976438"/>
          <p14:tracePt t="148871" x="3138488" y="2001838"/>
          <p14:tracePt t="148873" x="3163888" y="2039938"/>
          <p14:tracePt t="148887" x="3189288" y="2079625"/>
          <p14:tracePt t="148905" x="3216275" y="2117725"/>
          <p14:tracePt t="148907" x="3241675" y="2170113"/>
          <p14:tracePt t="148920" x="3267075" y="2220913"/>
          <p14:tracePt t="148937" x="3319463" y="2311400"/>
          <p14:tracePt t="148955" x="3344863" y="2376488"/>
          <p14:tracePt t="148970" x="3357563" y="2414588"/>
          <p14:tracePt t="148987" x="3370263" y="2454275"/>
          <p14:tracePt t="148988" x="3384550" y="2492375"/>
          <p14:tracePt t="149005" x="3397250" y="2532063"/>
          <p14:tracePt t="149008" x="3409950" y="2557463"/>
          <p14:tracePt t="149021" x="3422650" y="2595563"/>
          <p14:tracePt t="149037" x="3435350" y="2635250"/>
          <p14:tracePt t="149039" x="3448050" y="2673350"/>
          <p14:tracePt t="149054" x="3448050" y="2711450"/>
          <p14:tracePt t="149071" x="3473450" y="2776538"/>
          <p14:tracePt t="149088" x="3487738" y="2854325"/>
          <p14:tracePt t="149103" x="3487738" y="2879725"/>
          <p14:tracePt t="149120" x="3500438" y="2957513"/>
          <p14:tracePt t="149137" x="3500438" y="2995613"/>
          <p14:tracePt t="149139" x="3513138" y="3022600"/>
          <p14:tracePt t="149154" x="3513138" y="3073400"/>
          <p14:tracePt t="149170" x="3513138" y="3125788"/>
          <p14:tracePt t="149173" x="3513138" y="3176588"/>
          <p14:tracePt t="149187" x="3513138" y="3241675"/>
          <p14:tracePt t="149206" x="3500438" y="3357563"/>
          <p14:tracePt t="149221" x="3487738" y="3409950"/>
          <p14:tracePt t="149223" x="3487738" y="3460750"/>
          <p14:tracePt t="149237" x="3473450" y="3500438"/>
          <p14:tracePt t="149254" x="3448050" y="3578225"/>
          <p14:tracePt t="149272" x="3422650" y="3654425"/>
          <p14:tracePt t="149287" x="3422650" y="3681413"/>
          <p14:tracePt t="149304" x="3409950" y="3706813"/>
          <p14:tracePt t="149306" x="3397250" y="3732213"/>
          <p14:tracePt t="149320" x="3384550" y="3757613"/>
          <p14:tracePt t="149322" x="3370263" y="3784600"/>
          <p14:tracePt t="149337" x="3357563" y="3810000"/>
          <p14:tracePt t="149354" x="3332163" y="3822700"/>
          <p14:tracePt t="149356" x="3319463" y="3848100"/>
          <p14:tracePt t="149371" x="3306763" y="3875088"/>
          <p14:tracePt t="149373" x="3294063" y="3887788"/>
          <p14:tracePt t="149387" x="3279775" y="3900488"/>
          <p14:tracePt t="149405" x="3254375" y="3925888"/>
          <p14:tracePt t="149420" x="3241675" y="3938588"/>
          <p14:tracePt t="149437" x="3216275" y="3965575"/>
          <p14:tracePt t="149455" x="3189288" y="3978275"/>
          <p14:tracePt t="149470" x="3163888" y="3978275"/>
          <p14:tracePt t="149487" x="3138488" y="3978275"/>
          <p14:tracePt t="149504" x="3125788" y="3978275"/>
          <p14:tracePt t="149506" x="3100388" y="3978275"/>
          <p14:tracePt t="149520" x="3073400" y="3978275"/>
          <p14:tracePt t="149547" x="3035300" y="3951288"/>
          <p14:tracePt t="149554" x="2995613" y="3925888"/>
          <p14:tracePt t="149571" x="2932113" y="3848100"/>
          <p14:tracePt t="149588" x="2841625" y="3744913"/>
          <p14:tracePt t="149604" x="2801938" y="3694113"/>
          <p14:tracePt t="149620" x="2738438" y="3590925"/>
          <p14:tracePt t="149637" x="2711450" y="3538538"/>
          <p14:tracePt t="149639" x="2686050" y="3500438"/>
          <p14:tracePt t="149654" x="2660650" y="3448050"/>
          <p14:tracePt t="149670" x="2647950" y="3409950"/>
          <p14:tracePt t="149673" x="2635250" y="3384550"/>
          <p14:tracePt t="149687" x="2622550" y="3357563"/>
          <p14:tracePt t="149689" x="2622550" y="3344863"/>
          <p14:tracePt t="149705" x="2608263" y="3319463"/>
          <p14:tracePt t="149721" x="2595563" y="3306763"/>
          <p14:tracePt t="149722" x="2595563" y="3294063"/>
          <p14:tracePt t="149737" x="2595563" y="3279775"/>
          <p14:tracePt t="149754" x="2582863" y="3254375"/>
          <p14:tracePt t="149771" x="2582863" y="3216275"/>
          <p14:tracePt t="149787" x="2570163" y="3203575"/>
          <p14:tracePt t="149806" x="2570163" y="3163888"/>
          <p14:tracePt t="149821" x="2557463" y="3138488"/>
          <p14:tracePt t="149825" x="2557463" y="3113088"/>
          <p14:tracePt t="149837" x="2557463" y="3086100"/>
          <p14:tracePt t="149855" x="2544763" y="3022600"/>
          <p14:tracePt t="149871" x="2532063" y="2982913"/>
          <p14:tracePt t="149873" x="2517775" y="2944813"/>
          <p14:tracePt t="149887" x="2505075" y="2906713"/>
          <p14:tracePt t="149905" x="2479675" y="2828925"/>
          <p14:tracePt t="149920" x="2466975" y="2789238"/>
          <p14:tracePt t="149937" x="2389188" y="2698750"/>
          <p14:tracePt t="149954" x="2351088" y="2660650"/>
          <p14:tracePt t="149956" x="2311400" y="2608263"/>
          <p14:tracePt t="149971" x="2260600" y="2582863"/>
          <p14:tracePt t="149987" x="2220913" y="2544763"/>
          <p14:tracePt t="149989" x="2182813" y="2517775"/>
          <p14:tracePt t="150005" x="2144713" y="2505075"/>
          <p14:tracePt t="150008" x="2105025" y="2492375"/>
          <p14:tracePt t="150020" x="2079625" y="2479675"/>
          <p14:tracePt t="150038" x="2054225" y="2479675"/>
          <p14:tracePt t="150039" x="2027238" y="2466975"/>
          <p14:tracePt t="150054" x="2001838" y="2466975"/>
          <p14:tracePt t="150071" x="1949450" y="2454275"/>
          <p14:tracePt t="150088" x="1911350" y="2441575"/>
          <p14:tracePt t="150104" x="1898650" y="2441575"/>
          <p14:tracePt t="150120" x="1860550" y="2441575"/>
          <p14:tracePt t="150137" x="1846263" y="2441575"/>
          <p14:tracePt t="150139" x="1833563" y="2441575"/>
          <p14:tracePt t="150160" x="1820863" y="2441575"/>
          <p14:tracePt t="150172" x="1808163" y="2441575"/>
          <p14:tracePt t="150190" x="1795463" y="2427288"/>
          <p14:tracePt t="150211" x="1795463" y="2414588"/>
          <p14:tracePt t="150222" x="1795463" y="2389188"/>
          <p14:tracePt t="150237" x="1808163" y="2376488"/>
          <p14:tracePt t="150254" x="1873250" y="2286000"/>
          <p14:tracePt t="150271" x="1936750" y="2233613"/>
          <p14:tracePt t="150273" x="2039938" y="2195513"/>
          <p14:tracePt t="150287" x="2157413" y="2157413"/>
          <p14:tracePt t="150304" x="2441575" y="2144713"/>
          <p14:tracePt t="150320" x="2544763" y="2144713"/>
          <p14:tracePt t="150323" x="2660650" y="2170113"/>
          <p14:tracePt t="150338" x="2751138" y="2208213"/>
          <p14:tracePt t="150354" x="2828925" y="2233613"/>
          <p14:tracePt t="150356" x="2892425" y="2260600"/>
          <p14:tracePt t="150371" x="2944813" y="2298700"/>
          <p14:tracePt t="150388" x="3009900" y="2351088"/>
          <p14:tracePt t="150407" x="3022600" y="2363788"/>
          <p14:tracePt t="150409" x="3048000" y="2389188"/>
          <p14:tracePt t="150420" x="3060700" y="2414588"/>
          <p14:tracePt t="150437" x="3073400" y="2454275"/>
          <p14:tracePt t="150454" x="3086100" y="2505075"/>
          <p14:tracePt t="150456" x="3100388" y="2557463"/>
          <p14:tracePt t="150471" x="3100388" y="2608263"/>
          <p14:tracePt t="150487" x="3100388" y="2698750"/>
          <p14:tracePt t="150489" x="3100388" y="2789238"/>
          <p14:tracePt t="150504" x="3086100" y="2867025"/>
          <p14:tracePt t="150507" x="3073400" y="2932113"/>
          <p14:tracePt t="150520" x="3060700" y="2995613"/>
          <p14:tracePt t="150537" x="3048000" y="3035300"/>
          <p14:tracePt t="150540" x="3035300" y="3073400"/>
          <p14:tracePt t="150554" x="3035300" y="3113088"/>
          <p14:tracePt t="150571" x="3009900" y="3189288"/>
          <p14:tracePt t="150588" x="2982913" y="3279775"/>
          <p14:tracePt t="150604" x="2970213" y="3332163"/>
          <p14:tracePt t="150620" x="2957513" y="3460750"/>
          <p14:tracePt t="150638" x="2957513" y="3525838"/>
          <p14:tracePt t="150639" x="2957513" y="3590925"/>
          <p14:tracePt t="150654" x="2970213" y="3641725"/>
          <p14:tracePt t="150671" x="2970213" y="3706813"/>
          <p14:tracePt t="150673" x="2995613" y="3771900"/>
          <p14:tracePt t="150687" x="3009900" y="3835400"/>
          <p14:tracePt t="150689" x="3035300" y="3900488"/>
          <p14:tracePt t="150704" x="3048000" y="3938588"/>
          <p14:tracePt t="150721" x="3073400" y="4003675"/>
          <p14:tracePt t="150737" x="3086100" y="4029075"/>
          <p14:tracePt t="150754" x="3100388" y="4068763"/>
          <p14:tracePt t="150771" x="3100388" y="4081463"/>
          <p14:tracePt t="150997" x="3125788" y="4003675"/>
          <p14:tracePt t="151007" x="3176588" y="3887788"/>
          <p14:tracePt t="151023" x="3254375" y="3757613"/>
          <p14:tracePt t="151027" x="3370263" y="3629025"/>
          <p14:tracePt t="151040" x="3460750" y="3551238"/>
          <p14:tracePt t="151054" x="3563938" y="3487738"/>
          <p14:tracePt t="151070" x="3719513" y="3397250"/>
          <p14:tracePt t="151088" x="3887788" y="3370263"/>
          <p14:tracePt t="151104" x="3965575" y="3370263"/>
          <p14:tracePt t="151120" x="4094163" y="3384550"/>
          <p14:tracePt t="151137" x="4132263" y="3384550"/>
          <p14:tracePt t="151139" x="4171950" y="3397250"/>
          <p14:tracePt t="151154" x="4197350" y="3409950"/>
          <p14:tracePt t="151170" x="4222750" y="3422650"/>
          <p14:tracePt t="151172" x="4249738" y="3435350"/>
          <p14:tracePt t="151187" x="4262438" y="3448050"/>
          <p14:tracePt t="151190" x="4287838" y="3473450"/>
          <p14:tracePt t="151204" x="4313238" y="3500438"/>
          <p14:tracePt t="151221" x="4352925" y="3538538"/>
          <p14:tracePt t="151237" x="4378325" y="3563938"/>
          <p14:tracePt t="151254" x="4416425" y="3616325"/>
          <p14:tracePt t="151271" x="4456113" y="3681413"/>
          <p14:tracePt t="151287" x="4481513" y="3706813"/>
          <p14:tracePt t="151304" x="4519613" y="3744913"/>
          <p14:tracePt t="151320" x="4533900" y="3771900"/>
          <p14:tracePt t="151323" x="4546600" y="3797300"/>
          <p14:tracePt t="151337" x="4559300" y="3822700"/>
          <p14:tracePt t="151354" x="4584700" y="3862388"/>
          <p14:tracePt t="151371" x="4597400" y="3887788"/>
          <p14:tracePt t="151387" x="4624388" y="3925888"/>
          <p14:tracePt t="151405" x="4637088" y="3951288"/>
          <p14:tracePt t="151420" x="4637088" y="3965575"/>
          <p14:tracePt t="151437" x="4649788" y="3978275"/>
          <p14:tracePt t="151454" x="4649788" y="3990975"/>
          <p14:tracePt t="151456" x="4662488" y="3990975"/>
          <p14:tracePt t="151471" x="4662488" y="4003675"/>
          <p14:tracePt t="151497" x="4662488" y="4016375"/>
          <p14:tracePt t="151508" x="4675188" y="4016375"/>
          <p14:tracePt t="151538" x="4675188" y="4029075"/>
          <p14:tracePt t="151588" x="4687888" y="4041775"/>
          <p14:tracePt t="151629" x="4687888" y="4056063"/>
          <p14:tracePt t="151638" x="4700588" y="4056063"/>
          <p14:tracePt t="151649" x="4713288" y="4056063"/>
          <p14:tracePt t="151660" x="4727575" y="4068763"/>
          <p14:tracePt t="151680" x="4740275" y="4068763"/>
          <p14:tracePt t="151691" x="4752975" y="4081463"/>
          <p14:tracePt t="151704" x="4765675" y="4081463"/>
          <p14:tracePt t="151721" x="4778375" y="4094163"/>
          <p14:tracePt t="151723" x="4791075" y="4094163"/>
          <p14:tracePt t="151738" x="4803775" y="4094163"/>
          <p14:tracePt t="151754" x="4818063" y="4094163"/>
          <p14:tracePt t="151772" x="4830763" y="4094163"/>
          <p14:tracePt t="151804" x="4830763" y="4068763"/>
          <p14:tracePt t="151813" x="4752975" y="3951288"/>
          <p14:tracePt t="151823" x="4313238" y="3422650"/>
          <p14:tracePt t="151837" x="3797300" y="2816225"/>
          <p14:tracePt t="151854" x="3306763" y="2247900"/>
          <p14:tracePt t="151855" x="2995613" y="1911350"/>
          <p14:tracePt t="151871" x="2867025" y="1782763"/>
          <p14:tracePt t="151887" x="2725738" y="1652588"/>
          <p14:tracePt t="151905" x="2647950" y="1589088"/>
          <p14:tracePt t="151921" x="2622550" y="1562100"/>
          <p14:tracePt t="151937" x="2582863" y="1536700"/>
          <p14:tracePt t="151954" x="2570163" y="1524000"/>
          <p14:tracePt t="151956" x="2570163" y="1511300"/>
          <p14:tracePt t="151971" x="2557463" y="1511300"/>
          <p14:tracePt t="151988" x="2557463" y="1498600"/>
          <p14:tracePt t="152007" x="2544763" y="1498600"/>
          <p14:tracePt t="152021" x="2544763" y="1485900"/>
          <p14:tracePt t="152038" x="2544763" y="1471613"/>
          <p14:tracePt t="152058" x="2544763" y="1458913"/>
          <p14:tracePt t="152078" x="2544763" y="1446213"/>
          <p14:tracePt t="152089" x="2544763" y="1433513"/>
          <p14:tracePt t="152104" x="2544763" y="1420813"/>
          <p14:tracePt t="152120" x="2544763" y="1395413"/>
          <p14:tracePt t="152137" x="2557463" y="1382713"/>
          <p14:tracePt t="152139" x="2557463" y="1368425"/>
          <p14:tracePt t="152154" x="2570163" y="1355725"/>
          <p14:tracePt t="152171" x="2570163" y="1343025"/>
          <p14:tracePt t="152172" x="2582863" y="1330325"/>
          <p14:tracePt t="152187" x="2582863" y="1317625"/>
          <p14:tracePt t="152204" x="2595563" y="1304925"/>
          <p14:tracePt t="152225" x="2608263" y="1292225"/>
          <p14:tracePt t="152237" x="2622550" y="1277938"/>
          <p14:tracePt t="152254" x="2635250" y="1265238"/>
          <p14:tracePt t="152270" x="2647950" y="1265238"/>
          <p14:tracePt t="152273" x="2647950" y="1252538"/>
          <p14:tracePt t="152287" x="2660650" y="1252538"/>
          <p14:tracePt t="152304" x="2673350" y="1252538"/>
          <p14:tracePt t="152320" x="2686050" y="1252538"/>
          <p14:tracePt t="152322" x="2698750" y="1252538"/>
          <p14:tracePt t="152337" x="2711450" y="1239838"/>
          <p14:tracePt t="152354" x="2725738" y="1239838"/>
          <p14:tracePt t="152356" x="2738438" y="1239838"/>
          <p14:tracePt t="152370" x="2763838" y="1239838"/>
          <p14:tracePt t="152387" x="2816225" y="1252538"/>
          <p14:tracePt t="152405" x="2944813" y="1292225"/>
          <p14:tracePt t="152420" x="3060700" y="1330325"/>
          <p14:tracePt t="152437" x="3435350" y="1485900"/>
          <p14:tracePt t="152454" x="3578225" y="1549400"/>
          <p14:tracePt t="152456" x="3706813" y="1601788"/>
          <p14:tracePt t="152471" x="3810000" y="1652588"/>
          <p14:tracePt t="152487" x="3965575" y="1730375"/>
          <p14:tracePt t="152504" x="4029075" y="1755775"/>
          <p14:tracePt t="152507" x="4081463" y="1782763"/>
          <p14:tracePt t="152520" x="4119563" y="1808163"/>
          <p14:tracePt t="152537" x="4146550" y="1820863"/>
          <p14:tracePt t="152539" x="4171950" y="1846263"/>
          <p14:tracePt t="152554" x="4184650" y="1860550"/>
          <p14:tracePt t="152556" x="4210050" y="1873250"/>
          <p14:tracePt t="152571" x="4222750" y="1885950"/>
          <p14:tracePt t="152587" x="4222750" y="1898650"/>
          <p14:tracePt t="152843" x="5024438" y="1730375"/>
          <p14:tracePt t="152855" x="5954713" y="1562100"/>
          <p14:tracePt t="152864" x="6896100" y="1471613"/>
          <p14:tracePt t="152875" x="7697788" y="1485900"/>
          <p14:tracePt t="152887" x="8447088" y="1549400"/>
          <p14:tracePt t="152905" x="9169400" y="1665288"/>
          <p14:tracePt t="152907" x="9880600" y="1808163"/>
          <p14:tracePt t="152921" x="10512425" y="1989138"/>
          <p14:tracePt t="152937" x="11288713" y="2286000"/>
          <p14:tracePt t="152954" x="11636375" y="2479675"/>
          <p14:tracePt t="152970" x="11726863" y="2544763"/>
          <p14:tracePt t="152987" x="11842750" y="2647950"/>
          <p14:tracePt t="153004" x="11882438" y="2673350"/>
          <p14:tracePt t="153006" x="11895138" y="2698750"/>
          <p14:tracePt t="153021" x="11920538" y="2725738"/>
          <p14:tracePt t="153037" x="11933238" y="2738438"/>
          <p14:tracePt t="153054" x="11945938" y="2751138"/>
          <p14:tracePt t="153071" x="11945938" y="2763838"/>
          <p14:tracePt t="153088" x="11960225" y="2789238"/>
          <p14:tracePt t="153104" x="11960225" y="2801938"/>
          <p14:tracePt t="153121" x="11972925" y="2816225"/>
          <p14:tracePt t="153137" x="11972925" y="2828925"/>
          <p14:tracePt t="153139" x="11972925" y="2841625"/>
          <p14:tracePt t="153154" x="11985625" y="2854325"/>
          <p14:tracePt t="153172" x="11985625" y="2867025"/>
          <p14:tracePt t="153190" x="11985625" y="2879725"/>
          <p14:tracePt t="153204" x="11985625" y="2892425"/>
          <p14:tracePt t="153222" x="11998325" y="2906713"/>
          <p14:tracePt t="153241" x="11998325" y="2919413"/>
          <p14:tracePt t="153261" x="11998325" y="2932113"/>
          <p14:tracePt t="153283" x="11998325" y="2944813"/>
          <p14:tracePt t="153293" x="11998325" y="2957513"/>
          <p14:tracePt t="153304" x="11998325" y="2970213"/>
          <p14:tracePt t="153320" x="11985625" y="2982913"/>
          <p14:tracePt t="153323" x="11972925" y="3009900"/>
          <p14:tracePt t="153337" x="11945938" y="3035300"/>
          <p14:tracePt t="153354" x="11920538" y="3073400"/>
          <p14:tracePt t="153356" x="11895138" y="3125788"/>
          <p14:tracePt t="153370" x="11830050" y="3189288"/>
          <p14:tracePt t="153387" x="11714163" y="3357563"/>
          <p14:tracePt t="153405" x="11649075" y="3435350"/>
          <p14:tracePt t="153408" x="11598275" y="3487738"/>
          <p14:tracePt t="153420" x="11545888" y="3538538"/>
          <p14:tracePt t="153439" x="11482388" y="3616325"/>
          <p14:tracePt t="153454" x="11442700" y="3629025"/>
          <p14:tracePt t="153456" x="11417300" y="3654425"/>
          <p14:tracePt t="153470" x="11377613" y="3654425"/>
          <p14:tracePt t="153487" x="11339513" y="3668713"/>
          <p14:tracePt t="153732" x="11210925" y="3706813"/>
          <p14:tracePt t="153743" x="10964863" y="3797300"/>
          <p14:tracePt t="153757" x="10720388" y="3887788"/>
          <p14:tracePt t="153774" x="10280650" y="4068763"/>
          <p14:tracePt t="153787" x="10099675" y="4146550"/>
          <p14:tracePt t="153804" x="9958388" y="4210050"/>
          <p14:tracePt t="153806" x="9815513" y="4287838"/>
          <p14:tracePt t="153820" x="9686925" y="4365625"/>
          <p14:tracePt t="153823" x="9596438" y="4416425"/>
          <p14:tracePt t="153837" x="9518650" y="4481513"/>
          <p14:tracePt t="153854" x="9350375" y="4584700"/>
          <p14:tracePt t="153870" x="9272588" y="4637088"/>
          <p14:tracePt t="153887" x="9169400" y="4700588"/>
          <p14:tracePt t="153905" x="9118600" y="4740275"/>
          <p14:tracePt t="153920" x="9091613" y="4752975"/>
          <p14:tracePt t="153937" x="9066213" y="4778375"/>
          <p14:tracePt t="154162" x="9002713" y="4868863"/>
          <p14:tracePt t="154174" x="8950325" y="4984750"/>
          <p14:tracePt t="154183" x="8897938" y="5102225"/>
          <p14:tracePt t="154195" x="8859838" y="5205413"/>
          <p14:tracePt t="154205" x="8821738" y="5295900"/>
          <p14:tracePt t="154221" x="8782050" y="5372100"/>
          <p14:tracePt t="154223" x="8756650" y="5424488"/>
          <p14:tracePt t="154237" x="8743950" y="5475288"/>
          <p14:tracePt t="154254" x="8704263" y="5580063"/>
          <p14:tracePt t="154271" x="8678863" y="5605463"/>
          <p14:tracePt t="154272" x="8666163" y="5630863"/>
          <p14:tracePt t="154287" x="8653463" y="5656263"/>
          <p14:tracePt t="154304" x="8628063" y="5708650"/>
          <p14:tracePt t="154321" x="8613775" y="5721350"/>
          <p14:tracePt t="154323" x="8613775" y="5734050"/>
          <p14:tracePt t="154337" x="8601075" y="5746750"/>
          <p14:tracePt t="154354" x="8588375" y="5759450"/>
          <p14:tracePt t="154356" x="8588375" y="5773738"/>
          <p14:tracePt t="154370" x="8575675" y="5786438"/>
          <p14:tracePt t="154387" x="8562975" y="5811838"/>
          <p14:tracePt t="154405" x="8550275" y="5824538"/>
          <p14:tracePt t="154407" x="8537575" y="5849938"/>
          <p14:tracePt t="154420" x="8523288" y="5864225"/>
          <p14:tracePt t="154437" x="8497888" y="5889625"/>
          <p14:tracePt t="154455" x="8485188" y="5915025"/>
          <p14:tracePt t="154470" x="8472488" y="5927725"/>
          <p14:tracePt t="154487" x="8472488" y="5940425"/>
          <p14:tracePt t="154489" x="8459788" y="5954713"/>
          <p14:tracePt t="154504" x="8447088" y="5967413"/>
          <p14:tracePt t="154520" x="8434388" y="5992813"/>
          <p14:tracePt t="154538" x="8434388" y="6018213"/>
          <p14:tracePt t="154540" x="8420100" y="6030913"/>
          <p14:tracePt t="154555" x="8407400" y="6043613"/>
          <p14:tracePt t="154570" x="8394700" y="6070600"/>
          <p14:tracePt t="154588" x="8382000" y="6096000"/>
          <p14:tracePt t="154604" x="8382000" y="6108700"/>
          <p14:tracePt t="154620" x="8369300" y="6134100"/>
          <p14:tracePt t="154637" x="8369300" y="6148388"/>
          <p14:tracePt t="154655" x="8369300" y="6173788"/>
          <p14:tracePt t="154670" x="8356600" y="6199188"/>
          <p14:tracePt t="154690" x="8356600" y="6224588"/>
          <p14:tracePt t="154704" x="8356600" y="6237288"/>
          <p14:tracePt t="154721" x="8356600" y="6264275"/>
          <p14:tracePt t="154724" x="8369300" y="6276975"/>
          <p14:tracePt t="154737" x="8382000" y="6302375"/>
          <p14:tracePt t="154754" x="8434388" y="6367463"/>
          <p14:tracePt t="154771" x="8510588" y="6432550"/>
          <p14:tracePt t="154787" x="8562975" y="6470650"/>
          <p14:tracePt t="154803" x="8628063" y="6521450"/>
          <p14:tracePt t="154821" x="8653463" y="6548438"/>
          <p14:tracePt t="154823" x="8678863" y="6561138"/>
          <p14:tracePt t="154837" x="8704263" y="6573838"/>
          <p14:tracePt t="154854" x="8718550" y="6586538"/>
          <p14:tracePt t="155149" x="8794750" y="6561138"/>
          <p14:tracePt t="155158" x="8885238" y="6521450"/>
          <p14:tracePt t="155171" x="9002713" y="6483350"/>
          <p14:tracePt t="155187" x="9118600" y="6445250"/>
          <p14:tracePt t="155191" x="9221788" y="6432550"/>
          <p14:tracePt t="155204" x="9312275" y="6432550"/>
          <p14:tracePt t="155221" x="9375775" y="6418263"/>
          <p14:tracePt t="155224" x="9428163" y="6418263"/>
          <p14:tracePt t="155239" x="9493250" y="6418263"/>
          <p14:tracePt t="155254" x="9569450" y="6432550"/>
          <p14:tracePt t="155271" x="9621838" y="6445250"/>
          <p14:tracePt t="155287" x="9647238" y="6457950"/>
          <p14:tracePt t="155303" x="9686925" y="6470650"/>
          <p14:tracePt t="155321" x="9712325" y="6483350"/>
          <p14:tracePt t="155323" x="9725025" y="6496050"/>
          <p14:tracePt t="155337" x="9737725" y="6496050"/>
          <p14:tracePt t="155354" x="9764713" y="6508750"/>
          <p14:tracePt t="155356" x="9777413" y="6508750"/>
          <p14:tracePt t="155370" x="9790113" y="6508750"/>
          <p14:tracePt t="155387" x="9828213" y="6521450"/>
          <p14:tracePt t="155404" x="9840913" y="6535738"/>
          <p14:tracePt t="155406" x="9867900" y="6535738"/>
          <p14:tracePt t="155420" x="9893300" y="6535738"/>
          <p14:tracePt t="155437" x="9931400" y="6548438"/>
          <p14:tracePt t="155455" x="9996488" y="6561138"/>
          <p14:tracePt t="155470" x="10034588" y="6561138"/>
          <p14:tracePt t="155487" x="10086975" y="6573838"/>
          <p14:tracePt t="155504" x="10112375" y="6573838"/>
          <p14:tracePt t="155506" x="10137775" y="6573838"/>
          <p14:tracePt t="155520" x="10164763" y="6573838"/>
          <p14:tracePt t="155537" x="10177463" y="6573838"/>
          <p14:tracePt t="155540" x="10190163" y="6573838"/>
          <p14:tracePt t="155554" x="10215563" y="6573838"/>
          <p14:tracePt t="155557" x="10228263" y="6573838"/>
          <p14:tracePt t="155571" x="10255250" y="6573838"/>
          <p14:tracePt t="155587" x="10280650" y="6573838"/>
          <p14:tracePt t="155604" x="10306050" y="6573838"/>
          <p14:tracePt t="155621" x="10345738" y="6573838"/>
          <p14:tracePt t="155638" x="10383838" y="6573838"/>
          <p14:tracePt t="155654" x="10396538" y="6573838"/>
          <p14:tracePt t="155670" x="10436225" y="6573838"/>
          <p14:tracePt t="155687" x="10448925" y="6573838"/>
          <p14:tracePt t="155689" x="10474325" y="6573838"/>
          <p14:tracePt t="155704" x="10487025" y="6573838"/>
          <p14:tracePt t="155721" x="10526713" y="6573838"/>
          <p14:tracePt t="155737" x="10539413" y="6573838"/>
          <p14:tracePt t="155754" x="10577513" y="6573838"/>
          <p14:tracePt t="155771" x="10590213" y="6573838"/>
          <p14:tracePt t="155773" x="10602913" y="6573838"/>
          <p14:tracePt t="155787" x="10615613" y="6573838"/>
          <p14:tracePt t="155804" x="10642600" y="6573838"/>
          <p14:tracePt t="155821" x="10655300" y="6573838"/>
          <p14:tracePt t="155837" x="10668000" y="6573838"/>
          <p14:tracePt t="155857" x="10680700" y="6573838"/>
          <p14:tracePt t="155874" x="10693400" y="6573838"/>
          <p14:tracePt t="155904" x="10706100" y="6573838"/>
          <p14:tracePt t="155935" x="10720388" y="6573838"/>
          <p14:tracePt t="155956" x="10733088" y="6586538"/>
          <p14:tracePt t="155976" x="10745788" y="6586538"/>
          <p14:tracePt t="155996" x="10758488" y="6586538"/>
          <p14:tracePt t="156016" x="10771188" y="6586538"/>
          <p14:tracePt t="156026" x="10783888" y="6586538"/>
          <p14:tracePt t="156039" x="10796588" y="6586538"/>
          <p14:tracePt t="156058" x="10809288" y="6586538"/>
          <p14:tracePt t="156071" x="10823575" y="6586538"/>
          <p14:tracePt t="156087" x="10836275" y="6586538"/>
          <p14:tracePt t="156109" x="10848975" y="6586538"/>
          <p14:tracePt t="156129" x="10861675" y="6573838"/>
          <p14:tracePt t="156159" x="10874375" y="6573838"/>
          <p14:tracePt t="156221" x="10874375" y="6561138"/>
          <p14:tracePt t="156240" x="10874375" y="6548438"/>
          <p14:tracePt t="156251" x="10861675" y="6521450"/>
          <p14:tracePt t="156261" x="10848975" y="6508750"/>
          <p14:tracePt t="156272" x="10823575" y="6483350"/>
          <p14:tracePt t="156287" x="10809288" y="6445250"/>
          <p14:tracePt t="156304" x="10733088" y="6289675"/>
          <p14:tracePt t="156320" x="10668000" y="6083300"/>
          <p14:tracePt t="156323" x="10564813" y="5708650"/>
          <p14:tracePt t="156337" x="10474325" y="5243513"/>
          <p14:tracePt t="156355" x="10396538" y="4649788"/>
          <p14:tracePt t="156370" x="10371138" y="4468813"/>
          <p14:tracePt t="156373" x="10345738" y="4300538"/>
          <p14:tracePt t="156387" x="10331450" y="4159250"/>
          <p14:tracePt t="156404" x="10306050" y="4016375"/>
          <p14:tracePt t="156406" x="10293350" y="3913188"/>
          <p14:tracePt t="156420" x="10267950" y="3822700"/>
          <p14:tracePt t="156437" x="10242550" y="3706813"/>
          <p14:tracePt t="156457" x="10228263" y="3668713"/>
          <p14:tracePt t="156459" x="10215563" y="3641725"/>
          <p14:tracePt t="156470" x="10215563" y="3629025"/>
          <p14:tracePt t="156487" x="10190163" y="3590925"/>
          <p14:tracePt t="156504" x="10177463" y="3578225"/>
          <p14:tracePt t="156506" x="10164763" y="3578225"/>
          <p14:tracePt t="156520" x="10164763" y="3563938"/>
          <p14:tracePt t="156538" x="10152063" y="3551238"/>
          <p14:tracePt t="156540" x="10137775" y="3551238"/>
          <p14:tracePt t="156558" x="10125075" y="3538538"/>
          <p14:tracePt t="156570" x="10112375" y="3525838"/>
          <p14:tracePt t="156587" x="10099675" y="35258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955E-8786-405B-0E9B-006F77A16C91}"/>
              </a:ext>
            </a:extLst>
          </p:cNvPr>
          <p:cNvSpPr>
            <a:spLocks noGrp="1"/>
          </p:cNvSpPr>
          <p:nvPr>
            <p:ph type="title"/>
          </p:nvPr>
        </p:nvSpPr>
        <p:spPr>
          <a:xfrm>
            <a:off x="838200" y="255944"/>
            <a:ext cx="10515600" cy="631162"/>
          </a:xfrm>
        </p:spPr>
        <p:txBody>
          <a:bodyPr>
            <a:normAutofit fontScale="90000"/>
          </a:bodyPr>
          <a:lstStyle/>
          <a:p>
            <a:pPr algn="ctr"/>
            <a:r>
              <a:rPr lang="en-GB" dirty="0">
                <a:latin typeface="Comic Sans MS" panose="030F0702030302020204" pitchFamily="66" charset="0"/>
              </a:rPr>
              <a:t>Exploring Significance Discrepancies</a:t>
            </a:r>
            <a:endParaRPr lang="en-NG" dirty="0">
              <a:latin typeface="Comic Sans MS" panose="030F0702030302020204" pitchFamily="66" charset="0"/>
            </a:endParaRPr>
          </a:p>
        </p:txBody>
      </p:sp>
      <p:graphicFrame>
        <p:nvGraphicFramePr>
          <p:cNvPr id="4" name="Table 3">
            <a:extLst>
              <a:ext uri="{FF2B5EF4-FFF2-40B4-BE49-F238E27FC236}">
                <a16:creationId xmlns:a16="http://schemas.microsoft.com/office/drawing/2014/main" id="{66645A43-FB5C-6CFC-9A4C-3D675CC719E3}"/>
              </a:ext>
            </a:extLst>
          </p:cNvPr>
          <p:cNvGraphicFramePr>
            <a:graphicFrameLocks noGrp="1"/>
          </p:cNvGraphicFramePr>
          <p:nvPr>
            <p:extLst>
              <p:ext uri="{D42A27DB-BD31-4B8C-83A1-F6EECF244321}">
                <p14:modId xmlns:p14="http://schemas.microsoft.com/office/powerpoint/2010/main" val="410186191"/>
              </p:ext>
            </p:extLst>
          </p:nvPr>
        </p:nvGraphicFramePr>
        <p:xfrm>
          <a:off x="1510352" y="1129098"/>
          <a:ext cx="9171296" cy="3934950"/>
        </p:xfrm>
        <a:graphic>
          <a:graphicData uri="http://schemas.openxmlformats.org/drawingml/2006/table">
            <a:tbl>
              <a:tblPr firstRow="1" bandRow="1">
                <a:tableStyleId>{5C22544A-7EE6-4342-B048-85BDC9FD1C3A}</a:tableStyleId>
              </a:tblPr>
              <a:tblGrid>
                <a:gridCol w="2292824">
                  <a:extLst>
                    <a:ext uri="{9D8B030D-6E8A-4147-A177-3AD203B41FA5}">
                      <a16:colId xmlns:a16="http://schemas.microsoft.com/office/drawing/2014/main" val="2488594738"/>
                    </a:ext>
                  </a:extLst>
                </a:gridCol>
                <a:gridCol w="2292824">
                  <a:extLst>
                    <a:ext uri="{9D8B030D-6E8A-4147-A177-3AD203B41FA5}">
                      <a16:colId xmlns:a16="http://schemas.microsoft.com/office/drawing/2014/main" val="4153452340"/>
                    </a:ext>
                  </a:extLst>
                </a:gridCol>
                <a:gridCol w="2292824">
                  <a:extLst>
                    <a:ext uri="{9D8B030D-6E8A-4147-A177-3AD203B41FA5}">
                      <a16:colId xmlns:a16="http://schemas.microsoft.com/office/drawing/2014/main" val="4184157924"/>
                    </a:ext>
                  </a:extLst>
                </a:gridCol>
                <a:gridCol w="2292824">
                  <a:extLst>
                    <a:ext uri="{9D8B030D-6E8A-4147-A177-3AD203B41FA5}">
                      <a16:colId xmlns:a16="http://schemas.microsoft.com/office/drawing/2014/main" val="2386164386"/>
                    </a:ext>
                  </a:extLst>
                </a:gridCol>
              </a:tblGrid>
              <a:tr h="655825">
                <a:tc>
                  <a:txBody>
                    <a:bodyPr/>
                    <a:lstStyle/>
                    <a:p>
                      <a:r>
                        <a:rPr lang="en-GB" dirty="0"/>
                        <a:t>ID (Sample)</a:t>
                      </a:r>
                      <a:endParaRPr lang="en-NG" dirty="0"/>
                    </a:p>
                  </a:txBody>
                  <a:tcPr/>
                </a:tc>
                <a:tc>
                  <a:txBody>
                    <a:bodyPr/>
                    <a:lstStyle/>
                    <a:p>
                      <a:r>
                        <a:rPr lang="en-GB" dirty="0"/>
                        <a:t>Assessed Value($)</a:t>
                      </a:r>
                      <a:endParaRPr lang="en-NG" dirty="0"/>
                    </a:p>
                  </a:txBody>
                  <a:tcPr/>
                </a:tc>
                <a:tc>
                  <a:txBody>
                    <a:bodyPr/>
                    <a:lstStyle/>
                    <a:p>
                      <a:r>
                        <a:rPr lang="en-GB" dirty="0"/>
                        <a:t>Sale Amount($)</a:t>
                      </a:r>
                      <a:endParaRPr lang="en-NG" dirty="0"/>
                    </a:p>
                  </a:txBody>
                  <a:tcPr/>
                </a:tc>
                <a:tc>
                  <a:txBody>
                    <a:bodyPr/>
                    <a:lstStyle/>
                    <a:p>
                      <a:r>
                        <a:rPr lang="en-GB" dirty="0"/>
                        <a:t>Difference($)</a:t>
                      </a:r>
                      <a:endParaRPr lang="en-NG" dirty="0"/>
                    </a:p>
                  </a:txBody>
                  <a:tcPr/>
                </a:tc>
                <a:extLst>
                  <a:ext uri="{0D108BD9-81ED-4DB2-BD59-A6C34878D82A}">
                    <a16:rowId xmlns:a16="http://schemas.microsoft.com/office/drawing/2014/main" val="2406324769"/>
                  </a:ext>
                </a:extLst>
              </a:tr>
              <a:tr h="655825">
                <a:tc>
                  <a:txBody>
                    <a:bodyPr/>
                    <a:lstStyle/>
                    <a:p>
                      <a:r>
                        <a:rPr lang="en-NG" dirty="0"/>
                        <a:t>641553</a:t>
                      </a:r>
                    </a:p>
                  </a:txBody>
                  <a:tcPr/>
                </a:tc>
                <a:tc>
                  <a:txBody>
                    <a:bodyPr/>
                    <a:lstStyle/>
                    <a:p>
                      <a:r>
                        <a:rPr lang="en-NG" dirty="0"/>
                        <a:t>138390.0 </a:t>
                      </a:r>
                    </a:p>
                  </a:txBody>
                  <a:tcPr/>
                </a:tc>
                <a:tc>
                  <a:txBody>
                    <a:bodyPr/>
                    <a:lstStyle/>
                    <a:p>
                      <a:r>
                        <a:rPr lang="en-NG" dirty="0"/>
                        <a:t>525000.0 </a:t>
                      </a:r>
                    </a:p>
                  </a:txBody>
                  <a:tcPr/>
                </a:tc>
                <a:tc>
                  <a:txBody>
                    <a:bodyPr/>
                    <a:lstStyle/>
                    <a:p>
                      <a:r>
                        <a:rPr lang="en-NG" dirty="0"/>
                        <a:t>386610.0</a:t>
                      </a:r>
                    </a:p>
                  </a:txBody>
                  <a:tcPr/>
                </a:tc>
                <a:extLst>
                  <a:ext uri="{0D108BD9-81ED-4DB2-BD59-A6C34878D82A}">
                    <a16:rowId xmlns:a16="http://schemas.microsoft.com/office/drawing/2014/main" val="1271158834"/>
                  </a:ext>
                </a:extLst>
              </a:tr>
              <a:tr h="655825">
                <a:tc>
                  <a:txBody>
                    <a:bodyPr/>
                    <a:lstStyle/>
                    <a:p>
                      <a:r>
                        <a:rPr lang="en-NG" dirty="0"/>
                        <a:t>443636</a:t>
                      </a:r>
                    </a:p>
                  </a:txBody>
                  <a:tcPr/>
                </a:tc>
                <a:tc>
                  <a:txBody>
                    <a:bodyPr/>
                    <a:lstStyle/>
                    <a:p>
                      <a:r>
                        <a:rPr lang="en-NG" dirty="0"/>
                        <a:t>107180.0 </a:t>
                      </a:r>
                    </a:p>
                  </a:txBody>
                  <a:tcPr/>
                </a:tc>
                <a:tc>
                  <a:txBody>
                    <a:bodyPr/>
                    <a:lstStyle/>
                    <a:p>
                      <a:r>
                        <a:rPr lang="en-NG" dirty="0"/>
                        <a:t>215000.0 </a:t>
                      </a:r>
                    </a:p>
                  </a:txBody>
                  <a:tcPr/>
                </a:tc>
                <a:tc>
                  <a:txBody>
                    <a:bodyPr/>
                    <a:lstStyle/>
                    <a:p>
                      <a:r>
                        <a:rPr lang="en-NG" dirty="0"/>
                        <a:t>107820.0</a:t>
                      </a:r>
                    </a:p>
                  </a:txBody>
                  <a:tcPr/>
                </a:tc>
                <a:extLst>
                  <a:ext uri="{0D108BD9-81ED-4DB2-BD59-A6C34878D82A}">
                    <a16:rowId xmlns:a16="http://schemas.microsoft.com/office/drawing/2014/main" val="3163438753"/>
                  </a:ext>
                </a:extLst>
              </a:tr>
              <a:tr h="655825">
                <a:tc>
                  <a:txBody>
                    <a:bodyPr/>
                    <a:lstStyle/>
                    <a:p>
                      <a:r>
                        <a:rPr lang="en-NG" dirty="0"/>
                        <a:t>738333</a:t>
                      </a:r>
                    </a:p>
                  </a:txBody>
                  <a:tcPr/>
                </a:tc>
                <a:tc>
                  <a:txBody>
                    <a:bodyPr/>
                    <a:lstStyle/>
                    <a:p>
                      <a:r>
                        <a:rPr lang="en-NG" dirty="0"/>
                        <a:t>72590.0 </a:t>
                      </a:r>
                    </a:p>
                  </a:txBody>
                  <a:tcPr/>
                </a:tc>
                <a:tc>
                  <a:txBody>
                    <a:bodyPr/>
                    <a:lstStyle/>
                    <a:p>
                      <a:r>
                        <a:rPr lang="en-NG" dirty="0"/>
                        <a:t>75000.0 </a:t>
                      </a:r>
                    </a:p>
                  </a:txBody>
                  <a:tcPr/>
                </a:tc>
                <a:tc>
                  <a:txBody>
                    <a:bodyPr/>
                    <a:lstStyle/>
                    <a:p>
                      <a:r>
                        <a:rPr lang="en-NG" dirty="0"/>
                        <a:t>2410.0</a:t>
                      </a:r>
                    </a:p>
                  </a:txBody>
                  <a:tcPr/>
                </a:tc>
                <a:extLst>
                  <a:ext uri="{0D108BD9-81ED-4DB2-BD59-A6C34878D82A}">
                    <a16:rowId xmlns:a16="http://schemas.microsoft.com/office/drawing/2014/main" val="243153215"/>
                  </a:ext>
                </a:extLst>
              </a:tr>
              <a:tr h="655825">
                <a:tc>
                  <a:txBody>
                    <a:bodyPr/>
                    <a:lstStyle/>
                    <a:p>
                      <a:r>
                        <a:rPr lang="en-NG" dirty="0"/>
                        <a:t>896519</a:t>
                      </a:r>
                    </a:p>
                  </a:txBody>
                  <a:tcPr/>
                </a:tc>
                <a:tc>
                  <a:txBody>
                    <a:bodyPr/>
                    <a:lstStyle/>
                    <a:p>
                      <a:r>
                        <a:rPr lang="en-NG" dirty="0"/>
                        <a:t>137000.0</a:t>
                      </a:r>
                    </a:p>
                  </a:txBody>
                  <a:tcPr/>
                </a:tc>
                <a:tc>
                  <a:txBody>
                    <a:bodyPr/>
                    <a:lstStyle/>
                    <a:p>
                      <a:r>
                        <a:rPr lang="en-NG" dirty="0"/>
                        <a:t>237000.0 </a:t>
                      </a:r>
                    </a:p>
                  </a:txBody>
                  <a:tcPr/>
                </a:tc>
                <a:tc>
                  <a:txBody>
                    <a:bodyPr/>
                    <a:lstStyle/>
                    <a:p>
                      <a:r>
                        <a:rPr lang="en-NG" dirty="0"/>
                        <a:t>100000.0</a:t>
                      </a:r>
                    </a:p>
                  </a:txBody>
                  <a:tcPr/>
                </a:tc>
                <a:extLst>
                  <a:ext uri="{0D108BD9-81ED-4DB2-BD59-A6C34878D82A}">
                    <a16:rowId xmlns:a16="http://schemas.microsoft.com/office/drawing/2014/main" val="1260108753"/>
                  </a:ext>
                </a:extLst>
              </a:tr>
              <a:tr h="655825">
                <a:tc>
                  <a:txBody>
                    <a:bodyPr/>
                    <a:lstStyle/>
                    <a:p>
                      <a:r>
                        <a:rPr lang="en-NG" dirty="0"/>
                        <a:t>251533</a:t>
                      </a:r>
                    </a:p>
                  </a:txBody>
                  <a:tcPr/>
                </a:tc>
                <a:tc>
                  <a:txBody>
                    <a:bodyPr/>
                    <a:lstStyle/>
                    <a:p>
                      <a:r>
                        <a:rPr lang="en-NG" dirty="0"/>
                        <a:t>79980.0</a:t>
                      </a:r>
                    </a:p>
                  </a:txBody>
                  <a:tcPr/>
                </a:tc>
                <a:tc>
                  <a:txBody>
                    <a:bodyPr/>
                    <a:lstStyle/>
                    <a:p>
                      <a:r>
                        <a:rPr lang="en-NG" dirty="0"/>
                        <a:t>145000.0</a:t>
                      </a:r>
                    </a:p>
                  </a:txBody>
                  <a:tcPr/>
                </a:tc>
                <a:tc>
                  <a:txBody>
                    <a:bodyPr/>
                    <a:lstStyle/>
                    <a:p>
                      <a:r>
                        <a:rPr lang="en-NG" dirty="0"/>
                        <a:t>65020.0</a:t>
                      </a:r>
                    </a:p>
                  </a:txBody>
                  <a:tcPr/>
                </a:tc>
                <a:extLst>
                  <a:ext uri="{0D108BD9-81ED-4DB2-BD59-A6C34878D82A}">
                    <a16:rowId xmlns:a16="http://schemas.microsoft.com/office/drawing/2014/main" val="821456417"/>
                  </a:ext>
                </a:extLst>
              </a:tr>
            </a:tbl>
          </a:graphicData>
        </a:graphic>
      </p:graphicFrame>
      <p:pic>
        <p:nvPicPr>
          <p:cNvPr id="13" name="Audio 12">
            <a:hlinkClick r:id="" action="ppaction://media"/>
            <a:extLst>
              <a:ext uri="{FF2B5EF4-FFF2-40B4-BE49-F238E27FC236}">
                <a16:creationId xmlns:a16="http://schemas.microsoft.com/office/drawing/2014/main" id="{CB6C402B-B50F-C3D0-3331-9A2CE66ED29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383955"/>
      </p:ext>
    </p:extLst>
  </p:cSld>
  <p:clrMapOvr>
    <a:masterClrMapping/>
  </p:clrMapOvr>
  <mc:AlternateContent xmlns:mc="http://schemas.openxmlformats.org/markup-compatibility/2006">
    <mc:Choice xmlns:p14="http://schemas.microsoft.com/office/powerpoint/2010/main" Requires="p14">
      <p:transition spd="slow" p14:dur="2000" advTm="45985"/>
    </mc:Choice>
    <mc:Fallback>
      <p:transition spd="slow" advTm="45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803" x="9996488" y="3563938"/>
          <p14:tracePt t="812" x="9893300" y="3603625"/>
          <p14:tracePt t="823" x="9764713" y="3654425"/>
          <p14:tracePt t="839" x="9634538" y="3694113"/>
          <p14:tracePt t="856" x="9375775" y="3784600"/>
          <p14:tracePt t="872" x="9247188" y="3822700"/>
          <p14:tracePt t="874" x="9105900" y="3862388"/>
          <p14:tracePt t="889" x="8950325" y="3913188"/>
          <p14:tracePt t="905" x="8756650" y="3951288"/>
          <p14:tracePt t="907" x="8575675" y="3990975"/>
          <p14:tracePt t="922" x="8420100" y="4003675"/>
          <p14:tracePt t="938" x="8162925" y="4016375"/>
          <p14:tracePt t="955" x="8072438" y="4016375"/>
          <p14:tracePt t="957" x="7994650" y="4003675"/>
          <p14:tracePt t="972" x="7916863" y="3990975"/>
          <p14:tracePt t="988" x="7800975" y="3965575"/>
          <p14:tracePt t="1005" x="7748588" y="3951288"/>
          <p14:tracePt t="1007" x="7697788" y="3925888"/>
          <p14:tracePt t="1022" x="7672388" y="3913188"/>
          <p14:tracePt t="1039" x="7632700" y="3900488"/>
          <p14:tracePt t="1041" x="7607300" y="3900488"/>
          <p14:tracePt t="1055" x="7594600" y="3887788"/>
          <p14:tracePt t="1059" x="7567613" y="3887788"/>
          <p14:tracePt t="1072" x="7554913" y="3875088"/>
          <p14:tracePt t="1089" x="7529513" y="3862388"/>
          <p14:tracePt t="1105" x="7516813" y="3862388"/>
          <p14:tracePt t="1122" x="7504113" y="3848100"/>
          <p14:tracePt t="1139" x="7478713" y="3835400"/>
          <p14:tracePt t="1155" x="7464425" y="3835400"/>
          <p14:tracePt t="1171" x="7439025" y="3822700"/>
          <p14:tracePt t="1174" x="7413625" y="3797300"/>
          <p14:tracePt t="1188" x="7373938" y="3784600"/>
          <p14:tracePt t="1191" x="7323138" y="3757613"/>
          <p14:tracePt t="1205" x="7258050" y="3732213"/>
          <p14:tracePt t="1222" x="7167563" y="3694113"/>
          <p14:tracePt t="1224" x="7064375" y="3668713"/>
          <p14:tracePt t="1239" x="6973888" y="3641725"/>
          <p14:tracePt t="1255" x="6819900" y="3603625"/>
          <p14:tracePt t="1272" x="6729413" y="3590925"/>
          <p14:tracePt t="1289" x="6689725" y="3590925"/>
          <p14:tracePt t="1305" x="6651625" y="3578225"/>
          <p14:tracePt t="1321" x="6638925" y="3578225"/>
          <p14:tracePt t="1619" x="6561138" y="3590925"/>
          <p14:tracePt t="1630" x="6445250" y="3616325"/>
          <p14:tracePt t="1640" x="6302375" y="3641725"/>
          <p14:tracePt t="1656" x="6121400" y="3654425"/>
          <p14:tracePt t="1671" x="5746750" y="3654425"/>
          <p14:tracePt t="1689" x="5527675" y="3629025"/>
          <p14:tracePt t="1691" x="5268913" y="3603625"/>
          <p14:tracePt t="1705" x="5037138" y="3551238"/>
          <p14:tracePt t="1722" x="4856163" y="3500438"/>
          <p14:tracePt t="1724" x="4727575" y="3460750"/>
          <p14:tracePt t="1739" x="4610100" y="3422650"/>
          <p14:tracePt t="1755" x="4443413" y="3344863"/>
          <p14:tracePt t="1772" x="4365625" y="3306763"/>
          <p14:tracePt t="1789" x="4340225" y="3294063"/>
          <p14:tracePt t="1805" x="4313238" y="3267075"/>
          <p14:tracePt t="1822" x="4313238" y="3203575"/>
          <p14:tracePt t="1839" x="4325938" y="3151188"/>
          <p14:tracePt t="2079" x="4249738" y="3138488"/>
          <p14:tracePt t="2092" x="4146550" y="3125788"/>
          <p14:tracePt t="2105" x="4056063" y="3100388"/>
          <p14:tracePt t="2122" x="3887788" y="3048000"/>
          <p14:tracePt t="2139" x="3757613" y="2970213"/>
          <p14:tracePt t="2156" x="3706813" y="2944813"/>
          <p14:tracePt t="2172" x="3616325" y="2892425"/>
          <p14:tracePt t="2189" x="3578225" y="2867025"/>
          <p14:tracePt t="2192" x="3538538" y="2828925"/>
          <p14:tracePt t="2205" x="3500438" y="2801938"/>
          <p14:tracePt t="2222" x="3422650" y="2738438"/>
          <p14:tracePt t="2239" x="3384550" y="2711450"/>
          <p14:tracePt t="2241" x="3357563" y="2673350"/>
          <p14:tracePt t="2255" x="3319463" y="2647950"/>
          <p14:tracePt t="2272" x="3279775" y="2595563"/>
          <p14:tracePt t="2289" x="3254375" y="2570163"/>
          <p14:tracePt t="2305" x="3228975" y="2544763"/>
          <p14:tracePt t="2322" x="3216275" y="2544763"/>
          <p14:tracePt t="2324" x="3216275" y="2532063"/>
          <p14:tracePt t="2339" x="3203575" y="2517775"/>
          <p14:tracePt t="2356" x="3189288" y="2505075"/>
          <p14:tracePt t="2374" x="3176588" y="2492375"/>
          <p14:tracePt t="2395" x="3163888" y="2479675"/>
          <p14:tracePt t="2416" x="3151188" y="2466975"/>
          <p14:tracePt t="2426" x="3138488" y="2466975"/>
          <p14:tracePt t="2439" x="3138488" y="2454275"/>
          <p14:tracePt t="2456" x="3125788" y="2441575"/>
          <p14:tracePt t="2488" x="3125788" y="2427288"/>
          <p14:tracePt t="2497" x="3113088" y="2414588"/>
          <p14:tracePt t="2507" x="3100388" y="2401888"/>
          <p14:tracePt t="2522" x="3086100" y="2389188"/>
          <p14:tracePt t="2539" x="3073400" y="2363788"/>
          <p14:tracePt t="2555" x="3060700" y="2351088"/>
          <p14:tracePt t="2572" x="3048000" y="2324100"/>
          <p14:tracePt t="2589" x="3035300" y="2311400"/>
          <p14:tracePt t="2590" x="3022600" y="2298700"/>
          <p14:tracePt t="2605" x="3009900" y="2286000"/>
          <p14:tracePt t="2622" x="2995613" y="2247900"/>
          <p14:tracePt t="2638" x="2995613" y="2220913"/>
          <p14:tracePt t="2641" x="2982913" y="2195513"/>
          <p14:tracePt t="2956" x="2970213" y="2195513"/>
          <p14:tracePt t="2967" x="2944813" y="2195513"/>
          <p14:tracePt t="2980" x="2932113" y="2195513"/>
          <p14:tracePt t="2989" x="2906713" y="2195513"/>
          <p14:tracePt t="3006" x="2879725" y="2195513"/>
          <p14:tracePt t="3022" x="2867025" y="2195513"/>
          <p14:tracePt t="3039" x="2841625" y="2182813"/>
          <p14:tracePt t="3055" x="2828925" y="2170113"/>
          <p14:tracePt t="3058" x="2816225" y="2157413"/>
          <p14:tracePt t="3072" x="2801938" y="2144713"/>
          <p14:tracePt t="3089" x="2801938" y="2130425"/>
          <p14:tracePt t="3091" x="2789238" y="2117725"/>
          <p14:tracePt t="3110" x="2776538" y="2105025"/>
          <p14:tracePt t="3122" x="2776538" y="2092325"/>
          <p14:tracePt t="3139" x="2763838" y="2079625"/>
          <p14:tracePt t="3141" x="2751138" y="2066925"/>
          <p14:tracePt t="3155" x="2751138" y="2039938"/>
          <p14:tracePt t="3172" x="2725738" y="2001838"/>
          <p14:tracePt t="3189" x="2698750" y="1949450"/>
          <p14:tracePt t="3205" x="2686050" y="1924050"/>
          <p14:tracePt t="3222" x="2660650" y="1898650"/>
          <p14:tracePt t="3224" x="2647950" y="1885950"/>
          <p14:tracePt t="3239" x="2635250" y="1860550"/>
          <p14:tracePt t="3255" x="2608263" y="1833563"/>
          <p14:tracePt t="3272" x="2608263" y="1820863"/>
          <p14:tracePt t="3274" x="2595563" y="1808163"/>
          <p14:tracePt t="3289" x="2582863" y="1795463"/>
          <p14:tracePt t="3305" x="2570163" y="1782763"/>
          <p14:tracePt t="3322" x="2557463" y="1770063"/>
          <p14:tracePt t="3339" x="2557463" y="1755775"/>
          <p14:tracePt t="3355" x="2544763" y="1755775"/>
          <p14:tracePt t="3372" x="2532063" y="1743075"/>
          <p14:tracePt t="3388" x="2532063" y="1730375"/>
          <p14:tracePt t="3405" x="2517775" y="1730375"/>
          <p14:tracePt t="3422" x="2517775" y="1717675"/>
          <p14:tracePt t="3456" x="2505075" y="1704975"/>
          <p14:tracePt t="3528" x="2505075" y="1692275"/>
          <p14:tracePt t="3578" x="2505075" y="1679575"/>
          <p14:tracePt t="3608" x="2505075" y="1665288"/>
          <p14:tracePt t="3671" x="2505075" y="1652588"/>
          <p14:tracePt t="3742" x="2505075" y="1639888"/>
          <p14:tracePt t="3783" x="2505075" y="1627188"/>
          <p14:tracePt t="3824" x="2517775" y="1614488"/>
          <p14:tracePt t="3875" x="2517775" y="1601788"/>
          <p14:tracePt t="3896" x="2532063" y="1601788"/>
          <p14:tracePt t="3945" x="2532063" y="1589088"/>
          <p14:tracePt t="3967" x="2544763" y="1589088"/>
          <p14:tracePt t="4017" x="2544763" y="1576388"/>
          <p14:tracePt t="4037" x="2557463" y="1576388"/>
          <p14:tracePt t="4058" x="2557463" y="1562100"/>
          <p14:tracePt t="4088" x="2570163" y="1549400"/>
          <p14:tracePt t="4119" x="2582863" y="1549400"/>
          <p14:tracePt t="4129" x="2582863" y="1536700"/>
          <p14:tracePt t="4149" x="2595563" y="1536700"/>
          <p14:tracePt t="4171" x="2608263" y="1524000"/>
          <p14:tracePt t="4190" x="2622550" y="1524000"/>
          <p14:tracePt t="4200" x="2635250" y="1524000"/>
          <p14:tracePt t="4211" x="2647950" y="1524000"/>
          <p14:tracePt t="4224" x="2673350" y="1524000"/>
          <p14:tracePt t="4239" x="2698750" y="1536700"/>
          <p14:tracePt t="4241" x="2711450" y="1549400"/>
          <p14:tracePt t="4255" x="2751138" y="1562100"/>
          <p14:tracePt t="4272" x="2776538" y="1589088"/>
          <p14:tracePt t="4274" x="2816225" y="1614488"/>
          <p14:tracePt t="4289" x="2854325" y="1652588"/>
          <p14:tracePt t="4305" x="2932113" y="1717675"/>
          <p14:tracePt t="4322" x="2957513" y="1743075"/>
          <p14:tracePt t="4324" x="2982913" y="1770063"/>
          <p14:tracePt t="4338" x="3009900" y="1808163"/>
          <p14:tracePt t="4355" x="3073400" y="1873250"/>
          <p14:tracePt t="4372" x="3100388" y="1924050"/>
          <p14:tracePt t="4374" x="3125788" y="1963738"/>
          <p14:tracePt t="4389" x="3138488" y="2001838"/>
          <p14:tracePt t="4405" x="3176588" y="2092325"/>
          <p14:tracePt t="4422" x="3176588" y="2130425"/>
          <p14:tracePt t="4438" x="3189288" y="2182813"/>
          <p14:tracePt t="4455" x="3203575" y="2195513"/>
          <p14:tracePt t="4457" x="3203575" y="2220913"/>
          <p14:tracePt t="4472" x="3203575" y="2247900"/>
          <p14:tracePt t="4489" x="3203575" y="2286000"/>
          <p14:tracePt t="4506" x="3189288" y="2351088"/>
          <p14:tracePt t="4522" x="3176588" y="2376488"/>
          <p14:tracePt t="4538" x="3138488" y="2441575"/>
          <p14:tracePt t="4555" x="3125788" y="2479675"/>
          <p14:tracePt t="4557" x="3100388" y="2505075"/>
          <p14:tracePt t="4572" x="3086100" y="2532063"/>
          <p14:tracePt t="4589" x="3073400" y="2557463"/>
          <p14:tracePt t="4591" x="3048000" y="2582863"/>
          <p14:tracePt t="4605" x="3035300" y="2595563"/>
          <p14:tracePt t="4607" x="3022600" y="2608263"/>
          <p14:tracePt t="4622" x="3009900" y="2635250"/>
          <p14:tracePt t="4639" x="2982913" y="2660650"/>
          <p14:tracePt t="4655" x="2970213" y="2686050"/>
          <p14:tracePt t="4672" x="2944813" y="2711450"/>
          <p14:tracePt t="4689" x="2919413" y="2751138"/>
          <p14:tracePt t="4705" x="2919413" y="2763838"/>
          <p14:tracePt t="4721" x="2906713" y="2776538"/>
          <p14:tracePt t="4739" x="2892425" y="2789238"/>
          <p14:tracePt t="4742" x="2892425" y="2801938"/>
          <p14:tracePt t="4755" x="2879725" y="2816225"/>
          <p14:tracePt t="4772" x="2867025" y="2816225"/>
          <p14:tracePt t="4775" x="2867025" y="2828925"/>
          <p14:tracePt t="4789" x="2867025" y="2841625"/>
          <p14:tracePt t="4791" x="2854325" y="2854325"/>
          <p14:tracePt t="4812" x="2854325" y="2867025"/>
          <p14:tracePt t="4823" x="2854325" y="2879725"/>
          <p14:tracePt t="4839" x="2841625" y="2879725"/>
          <p14:tracePt t="4855" x="2841625" y="2906713"/>
          <p14:tracePt t="4872" x="2841625" y="2932113"/>
          <p14:tracePt t="4889" x="2854325" y="2944813"/>
          <p14:tracePt t="4905" x="2879725" y="2982913"/>
          <p14:tracePt t="4922" x="2892425" y="2995613"/>
          <p14:tracePt t="4924" x="2906713" y="3009900"/>
          <p14:tracePt t="4939" x="2906713" y="3022600"/>
          <p14:tracePt t="4955" x="2919413" y="3048000"/>
          <p14:tracePt t="4957" x="2944813" y="3060700"/>
          <p14:tracePt t="4972" x="2957513" y="3073400"/>
          <p14:tracePt t="4988" x="2982913" y="3113088"/>
          <p14:tracePt t="5006" x="3009900" y="3138488"/>
          <p14:tracePt t="5022" x="3022600" y="3151188"/>
          <p14:tracePt t="5038" x="3048000" y="3176588"/>
          <p14:tracePt t="5055" x="3060700" y="3189288"/>
          <p14:tracePt t="5057" x="3073400" y="3203575"/>
          <p14:tracePt t="5072" x="3086100" y="3216275"/>
          <p14:tracePt t="5088" x="3100388" y="3228975"/>
          <p14:tracePt t="5090" x="3113088" y="3241675"/>
          <p14:tracePt t="5105" x="3125788" y="3254375"/>
          <p14:tracePt t="5108" x="3125788" y="3267075"/>
          <p14:tracePt t="5122" x="3138488" y="3279775"/>
          <p14:tracePt t="5139" x="3151188" y="3294063"/>
          <p14:tracePt t="5141" x="3163888" y="3306763"/>
          <p14:tracePt t="5155" x="3176588" y="3319463"/>
          <p14:tracePt t="5172" x="3203575" y="3344863"/>
          <p14:tracePt t="5190" x="3216275" y="3357563"/>
          <p14:tracePt t="5205" x="3228975" y="3370263"/>
          <p14:tracePt t="5222" x="3241675" y="3384550"/>
          <p14:tracePt t="5240" x="3254375" y="3397250"/>
          <p14:tracePt t="5261" x="3267075" y="3397250"/>
          <p14:tracePt t="5272" x="3279775" y="3397250"/>
          <p14:tracePt t="5288" x="3294063" y="3397250"/>
          <p14:tracePt t="5305" x="3306763" y="3397250"/>
          <p14:tracePt t="5322" x="3319463" y="3397250"/>
          <p14:tracePt t="5338" x="3332163" y="3384550"/>
          <p14:tracePt t="5355" x="3344863" y="3384550"/>
          <p14:tracePt t="5374" x="3344863" y="3370263"/>
          <p14:tracePt t="5394" x="3344863" y="3357563"/>
          <p14:tracePt t="5414" x="3344863" y="3344863"/>
          <p14:tracePt t="5423" x="3344863" y="3332163"/>
          <p14:tracePt t="5444" x="3332163" y="3319463"/>
          <p14:tracePt t="5457" x="3319463" y="3294063"/>
          <p14:tracePt t="5472" x="3306763" y="3279775"/>
          <p14:tracePt t="5489" x="3294063" y="3254375"/>
          <p14:tracePt t="5783" x="3267075" y="3241675"/>
          <p14:tracePt t="5794" x="3254375" y="3241675"/>
          <p14:tracePt t="5806" x="3241675" y="3241675"/>
          <p14:tracePt t="5824" x="3216275" y="3241675"/>
          <p14:tracePt t="5840" x="3189288" y="3254375"/>
          <p14:tracePt t="5843" x="3163888" y="3279775"/>
          <p14:tracePt t="5857" x="3138488" y="3294063"/>
          <p14:tracePt t="5872" x="3113088" y="3319463"/>
          <p14:tracePt t="5874" x="3086100" y="3344863"/>
          <p14:tracePt t="5888" x="3060700" y="3384550"/>
          <p14:tracePt t="5905" x="3022600" y="3435350"/>
          <p14:tracePt t="5922" x="3009900" y="3460750"/>
          <p14:tracePt t="5924" x="2995613" y="3487738"/>
          <p14:tracePt t="5939" x="2982913" y="3500438"/>
          <p14:tracePt t="5955" x="2970213" y="3513138"/>
          <p14:tracePt t="5957" x="2957513" y="3538538"/>
          <p14:tracePt t="5972" x="2932113" y="3551238"/>
          <p14:tracePt t="5974" x="2919413" y="3578225"/>
          <p14:tracePt t="5988" x="2906713" y="3603625"/>
          <p14:tracePt t="6006" x="2867025" y="3641725"/>
          <p14:tracePt t="6022" x="2854325" y="3668713"/>
          <p14:tracePt t="6038" x="2828925" y="3706813"/>
          <p14:tracePt t="6055" x="2801938" y="3732213"/>
          <p14:tracePt t="6057" x="2789238" y="3744913"/>
          <p14:tracePt t="6072" x="2776538" y="3771900"/>
          <p14:tracePt t="6089" x="2751138" y="3784600"/>
          <p14:tracePt t="6091" x="2738438" y="3797300"/>
          <p14:tracePt t="6105" x="2711450" y="3822700"/>
          <p14:tracePt t="6108" x="2698750" y="3835400"/>
          <p14:tracePt t="6122" x="2673350" y="3848100"/>
          <p14:tracePt t="6139" x="2660650" y="3862388"/>
          <p14:tracePt t="6142" x="2647950" y="3862388"/>
          <p14:tracePt t="6155" x="2635250" y="3875088"/>
          <p14:tracePt t="6172" x="2622550" y="3887788"/>
          <p14:tracePt t="6189" x="2608263" y="3900488"/>
          <p14:tracePt t="6205" x="2595563" y="3900488"/>
          <p14:tracePt t="6224" x="2582863" y="3913188"/>
          <p14:tracePt t="6241" x="2570163" y="3913188"/>
          <p14:tracePt t="6272" x="2557463" y="3913188"/>
          <p14:tracePt t="6302" x="2544763" y="3913188"/>
          <p14:tracePt t="6343" x="2532063" y="3913188"/>
          <p14:tracePt t="6415" x="2517775" y="3900488"/>
          <p14:tracePt t="6445" x="2517775" y="3887788"/>
          <p14:tracePt t="6465" x="2505075" y="3875088"/>
          <p14:tracePt t="6487" x="2505075" y="3862388"/>
          <p14:tracePt t="6496" x="2505075" y="3848100"/>
          <p14:tracePt t="6507" x="2492375" y="3835400"/>
          <p14:tracePt t="6522" x="2492375" y="3822700"/>
          <p14:tracePt t="6538" x="2492375" y="3771900"/>
          <p14:tracePt t="6555" x="2492375" y="3732213"/>
          <p14:tracePt t="6557" x="2492375" y="3694113"/>
          <p14:tracePt t="6572" x="2517775" y="3629025"/>
          <p14:tracePt t="6588" x="2570163" y="3487738"/>
          <p14:tracePt t="6605" x="2595563" y="3422650"/>
          <p14:tracePt t="6622" x="2635250" y="3332163"/>
          <p14:tracePt t="6639" x="2647950" y="3306763"/>
          <p14:tracePt t="6642" x="2660650" y="3279775"/>
          <p14:tracePt t="6655" x="2660650" y="3267075"/>
          <p14:tracePt t="6671" x="2686050" y="3228975"/>
          <p14:tracePt t="6688" x="2686050" y="3216275"/>
          <p14:tracePt t="6690" x="2698750" y="3203575"/>
          <p14:tracePt t="6705" x="2711450" y="3176588"/>
          <p14:tracePt t="6721" x="2725738" y="3151188"/>
          <p14:tracePt t="6739" x="2738438" y="3125788"/>
          <p14:tracePt t="6741" x="2763838" y="3113088"/>
          <p14:tracePt t="6755" x="2776538" y="3100388"/>
          <p14:tracePt t="6956" x="2776538" y="3125788"/>
          <p14:tracePt t="6965" x="2776538" y="3151188"/>
          <p14:tracePt t="6975" x="2763838" y="3176588"/>
          <p14:tracePt t="6991" x="2751138" y="3203575"/>
          <p14:tracePt t="7005" x="2738438" y="3228975"/>
          <p14:tracePt t="7008" x="2725738" y="3241675"/>
          <p14:tracePt t="7022" x="2711450" y="3254375"/>
          <p14:tracePt t="7038" x="2673350" y="3279775"/>
          <p14:tracePt t="7058" x="2660650" y="3294063"/>
          <p14:tracePt t="7060" x="2647950" y="3294063"/>
          <p14:tracePt t="7072" x="2622550" y="3306763"/>
          <p14:tracePt t="7089" x="2595563" y="3306763"/>
          <p14:tracePt t="7105" x="2570163" y="3306763"/>
          <p14:tracePt t="7122" x="2532063" y="3294063"/>
          <p14:tracePt t="7139" x="2505075" y="3267075"/>
          <p14:tracePt t="7141" x="2466975" y="3228975"/>
          <p14:tracePt t="7155" x="2427288" y="3176588"/>
          <p14:tracePt t="7172" x="2363788" y="3073400"/>
          <p14:tracePt t="7189" x="2351088" y="3035300"/>
          <p14:tracePt t="7191" x="2338388" y="2995613"/>
          <p14:tracePt t="7205" x="2324100" y="2970213"/>
          <p14:tracePt t="7221" x="2311400" y="2919413"/>
          <p14:tracePt t="7239" x="2311400" y="2906713"/>
          <p14:tracePt t="7241" x="2311400" y="2879725"/>
          <p14:tracePt t="7255" x="2311400" y="2867025"/>
          <p14:tracePt t="7271" x="2311400" y="2841625"/>
          <p14:tracePt t="7274" x="2311400" y="2828925"/>
          <p14:tracePt t="7288" x="2311400" y="2816225"/>
          <p14:tracePt t="7291" x="2311400" y="2801938"/>
          <p14:tracePt t="7305" x="2311400" y="2789238"/>
          <p14:tracePt t="7322" x="2311400" y="2776538"/>
          <p14:tracePt t="7339" x="2324100" y="2763838"/>
          <p14:tracePt t="7355" x="2338388" y="2751138"/>
          <p14:tracePt t="7373" x="2351088" y="2725738"/>
          <p14:tracePt t="7388" x="2363788" y="2725738"/>
          <p14:tracePt t="7405" x="2401888" y="2711450"/>
          <p14:tracePt t="7422" x="2427288" y="2711450"/>
          <p14:tracePt t="7439" x="2505075" y="2711450"/>
          <p14:tracePt t="7455" x="2582863" y="2711450"/>
          <p14:tracePt t="7457" x="2686050" y="2738438"/>
          <p14:tracePt t="7471" x="2867025" y="2776538"/>
          <p14:tracePt t="7488" x="3241675" y="2854325"/>
          <p14:tracePt t="7506" x="3384550" y="2906713"/>
          <p14:tracePt t="7508" x="3500438" y="2944813"/>
          <p14:tracePt t="7522" x="3616325" y="2982913"/>
          <p14:tracePt t="7539" x="3810000" y="3073400"/>
          <p14:tracePt t="7556" x="3951288" y="3163888"/>
          <p14:tracePt t="7572" x="4016375" y="3228975"/>
          <p14:tracePt t="7588" x="4132263" y="3344863"/>
          <p14:tracePt t="7605" x="4184650" y="3422650"/>
          <p14:tracePt t="7622" x="4262438" y="3551238"/>
          <p14:tracePt t="7639" x="4287838" y="3629025"/>
          <p14:tracePt t="7641" x="4325938" y="3732213"/>
          <p14:tracePt t="7658" x="4340225" y="3848100"/>
          <p14:tracePt t="7660" x="4352925" y="3965575"/>
          <p14:tracePt t="7672" x="4365625" y="4094163"/>
          <p14:tracePt t="7689" x="4340225" y="4325938"/>
          <p14:tracePt t="7705" x="4300538" y="4456113"/>
          <p14:tracePt t="7722" x="4210050" y="4687888"/>
          <p14:tracePt t="7739" x="4159250" y="4765675"/>
          <p14:tracePt t="7742" x="4132263" y="4818063"/>
          <p14:tracePt t="7755" x="4094163" y="4868863"/>
          <p14:tracePt t="7771" x="4029075" y="4921250"/>
          <p14:tracePt t="7788" x="4016375" y="4933950"/>
          <p14:tracePt t="7790" x="3990975" y="4959350"/>
          <p14:tracePt t="7805" x="3965575" y="4972050"/>
          <p14:tracePt t="7822" x="3951288" y="4972050"/>
          <p14:tracePt t="7824" x="3925888" y="4984750"/>
          <p14:tracePt t="7853" x="3913188" y="4997450"/>
          <p14:tracePt t="7862" x="3900488" y="4997450"/>
          <p14:tracePt t="7864" x="3887788" y="4997450"/>
          <p14:tracePt t="7883" x="3887788" y="5011738"/>
          <p14:tracePt t="7893" x="3875088" y="5011738"/>
          <p14:tracePt t="7924" x="3862388" y="5011738"/>
          <p14:tracePt t="7984" x="3848100" y="5011738"/>
          <p14:tracePt t="8056" x="3862388" y="5011738"/>
          <p14:tracePt t="8066" x="3875088" y="5011738"/>
          <p14:tracePt t="8077" x="3900488" y="4997450"/>
          <p14:tracePt t="8088" x="3951288" y="4984750"/>
          <p14:tracePt t="8106" x="4041775" y="4984750"/>
          <p14:tracePt t="8108" x="4132263" y="4972050"/>
          <p14:tracePt t="8122" x="4235450" y="4959350"/>
          <p14:tracePt t="8139" x="4352925" y="4946650"/>
          <p14:tracePt t="8141" x="4416425" y="4946650"/>
          <p14:tracePt t="8155" x="4456113" y="4946650"/>
          <p14:tracePt t="8157" x="4494213" y="4946650"/>
          <p14:tracePt t="8172" x="4506913" y="4946650"/>
          <p14:tracePt t="8189" x="4519613" y="4946650"/>
          <p14:tracePt t="8191" x="4533900" y="4946650"/>
          <p14:tracePt t="8205" x="4546600" y="4946650"/>
          <p14:tracePt t="8435" x="4546600" y="4921250"/>
          <p14:tracePt t="8444" x="4533900" y="4868863"/>
          <p14:tracePt t="8458" x="4533900" y="4818063"/>
          <p14:tracePt t="8472" x="4533900" y="4740275"/>
          <p14:tracePt t="8475" x="4559300" y="4624388"/>
          <p14:tracePt t="8489" x="4597400" y="4506913"/>
          <p14:tracePt t="8506" x="4637088" y="4403725"/>
          <p14:tracePt t="8508" x="4662488" y="4325938"/>
          <p14:tracePt t="8522" x="4687888" y="4262438"/>
          <p14:tracePt t="8539" x="4727575" y="4159250"/>
          <p14:tracePt t="8556" x="4752975" y="4094163"/>
          <p14:tracePt t="8572" x="4765675" y="4068763"/>
          <p14:tracePt t="8589" x="4791075" y="4003675"/>
          <p14:tracePt t="8605" x="4803775" y="3978275"/>
          <p14:tracePt t="8608" x="4803775" y="3951288"/>
          <p14:tracePt t="8622" x="4818063" y="3938588"/>
          <p14:tracePt t="8639" x="4818063" y="3887788"/>
          <p14:tracePt t="8655" x="4830763" y="3875088"/>
          <p14:tracePt t="8672" x="4843463" y="3835400"/>
          <p14:tracePt t="8690" x="4843463" y="3797300"/>
          <p14:tracePt t="8705" x="4856163" y="3771900"/>
          <p14:tracePt t="8722" x="4868863" y="3719513"/>
          <p14:tracePt t="8739" x="4868863" y="3681413"/>
          <p14:tracePt t="8742" x="4868863" y="3641725"/>
          <p14:tracePt t="8755" x="4881563" y="3603625"/>
          <p14:tracePt t="8772" x="4881563" y="3525838"/>
          <p14:tracePt t="8774" x="4881563" y="3409950"/>
          <p14:tracePt t="8789" x="4868863" y="3163888"/>
          <p14:tracePt t="8791" x="4830763" y="2698750"/>
          <p14:tracePt t="8805" x="4791075" y="2273300"/>
          <p14:tracePt t="8822" x="4765675" y="1976438"/>
          <p14:tracePt t="8825" x="4752975" y="1782763"/>
          <p14:tracePt t="8839" x="4740275" y="1665288"/>
          <p14:tracePt t="8855" x="4727575" y="1536700"/>
          <p14:tracePt t="8873" x="4727575" y="1485900"/>
          <p14:tracePt t="8889" x="4727575" y="1458913"/>
          <p14:tracePt t="8905" x="4727575" y="1446213"/>
          <p14:tracePt t="8935" x="4727575" y="1433513"/>
          <p14:tracePt t="9200" x="4700588" y="1458913"/>
          <p14:tracePt t="9211" x="4687888" y="1498600"/>
          <p14:tracePt t="9222" x="4662488" y="1536700"/>
          <p14:tracePt t="9240" x="4624388" y="1627188"/>
          <p14:tracePt t="9255" x="4597400" y="1692275"/>
          <p14:tracePt t="9272" x="4572000" y="1755775"/>
          <p14:tracePt t="9274" x="4559300" y="1820863"/>
          <p14:tracePt t="9289" x="4533900" y="1873250"/>
          <p14:tracePt t="9292" x="4519613" y="1911350"/>
          <p14:tracePt t="9305" x="4506913" y="1949450"/>
          <p14:tracePt t="9322" x="4494213" y="1976438"/>
          <p14:tracePt t="9325" x="4494213" y="1989138"/>
          <p14:tracePt t="9339" x="4481513" y="2001838"/>
          <p14:tracePt t="9341" x="4481513" y="2014538"/>
          <p14:tracePt t="9355" x="4481513" y="2027238"/>
          <p14:tracePt t="9373" x="4468813" y="2039938"/>
          <p14:tracePt t="9396" x="4456113" y="2054225"/>
          <p14:tracePt t="9414" x="4456113" y="2066925"/>
          <p14:tracePt t="9434" x="4443413" y="2066925"/>
          <p14:tracePt t="9445" x="4443413" y="2079625"/>
          <p14:tracePt t="9464" x="4430713" y="2092325"/>
          <p14:tracePt t="9475" x="4416425" y="2092325"/>
          <p14:tracePt t="9489" x="4403725" y="2105025"/>
          <p14:tracePt t="9507" x="4391025" y="2117725"/>
          <p14:tracePt t="9522" x="4378325" y="2117725"/>
          <p14:tracePt t="9538" x="4352925" y="2144713"/>
          <p14:tracePt t="9556" x="4325938" y="2157413"/>
          <p14:tracePt t="9572" x="4313238" y="2170113"/>
          <p14:tracePt t="9589" x="4300538" y="2182813"/>
          <p14:tracePt t="9605" x="4287838" y="2182813"/>
          <p14:tracePt t="9607" x="4275138" y="2195513"/>
          <p14:tracePt t="9628" x="4262438" y="2195513"/>
          <p14:tracePt t="9640" x="4249738" y="2208213"/>
          <p14:tracePt t="9659" x="4235450" y="2208213"/>
          <p14:tracePt t="9679" x="4222750" y="2208213"/>
          <p14:tracePt t="9699" x="4210050" y="2208213"/>
          <p14:tracePt t="9720" x="4197350" y="2208213"/>
          <p14:tracePt t="9750" x="4184650" y="2208213"/>
          <p14:tracePt t="9792" x="4171950" y="2208213"/>
          <p14:tracePt t="9822" x="4159250" y="2208213"/>
          <p14:tracePt t="9853" x="4146550" y="2208213"/>
          <p14:tracePt t="9904" x="4132263" y="2208213"/>
          <p14:tracePt t="9965" x="4119563" y="2208213"/>
          <p14:tracePt t="10016" x="4106863" y="2208213"/>
          <p14:tracePt t="10047" x="4094163" y="2208213"/>
          <p14:tracePt t="10098" x="4081463" y="2208213"/>
          <p14:tracePt t="10169" x="4068763" y="2195513"/>
          <p14:tracePt t="10772" x="4068763" y="2182813"/>
          <p14:tracePt t="10833" x="4081463" y="2182813"/>
          <p14:tracePt t="10883" x="4081463" y="2170113"/>
          <p14:tracePt t="10913" x="4094163" y="2170113"/>
          <p14:tracePt t="10985" x="4106863" y="2170113"/>
          <p14:tracePt t="11026" x="4106863" y="2157413"/>
          <p14:tracePt t="11056" x="4119563" y="2157413"/>
          <p14:tracePt t="11109" x="4119563" y="2144713"/>
          <p14:tracePt t="11129" x="4132263" y="2144713"/>
          <p14:tracePt t="11200" x="4146550" y="2144713"/>
          <p14:tracePt t="11261" x="4159250" y="2144713"/>
          <p14:tracePt t="11312" x="4171950" y="2144713"/>
          <p14:tracePt t="11364" x="4184650" y="2144713"/>
          <p14:tracePt t="11435" x="4197350" y="2144713"/>
          <p14:tracePt t="11507" x="4210050" y="2144713"/>
          <p14:tracePt t="11588" x="4222750" y="2144713"/>
          <p14:tracePt t="11690" x="4235450" y="2144713"/>
          <p14:tracePt t="11761" x="4249738" y="2144713"/>
          <p14:tracePt t="11843" x="4262438" y="2144713"/>
          <p14:tracePt t="11924" x="4275138" y="2144713"/>
          <p14:tracePt t="11996" x="4287838" y="2144713"/>
          <p14:tracePt t="12036" x="4287838" y="2130425"/>
          <p14:tracePt t="12046" x="4300538" y="2130425"/>
          <p14:tracePt t="12087" x="4313238" y="2130425"/>
          <p14:tracePt t="12127" x="4325938" y="2130425"/>
          <p14:tracePt t="12178" x="4340225" y="2130425"/>
          <p14:tracePt t="12261" x="4340225" y="2144713"/>
          <p14:tracePt t="12282" x="4300538" y="2157413"/>
          <p14:tracePt t="12292" x="4249738" y="2157413"/>
          <p14:tracePt t="12305" x="4106863" y="2182813"/>
          <p14:tracePt t="12323" x="3875088" y="2208213"/>
          <p14:tracePt t="12324" x="3603625" y="2220913"/>
          <p14:tracePt t="12339" x="3422650" y="2233613"/>
          <p14:tracePt t="12355" x="3189288" y="2233613"/>
          <p14:tracePt t="12372" x="3125788" y="2233613"/>
          <p14:tracePt t="12374" x="3073400" y="2233613"/>
          <p14:tracePt t="12389" x="3048000" y="2233613"/>
          <p14:tracePt t="12406" x="2995613" y="2233613"/>
          <p14:tracePt t="12422" x="2982913" y="2233613"/>
          <p14:tracePt t="12439" x="2970213" y="2233613"/>
          <p14:tracePt t="12455" x="2957513" y="2233613"/>
          <p14:tracePt t="12472" x="2944813" y="2233613"/>
          <p14:tracePt t="12489" x="2932113" y="2233613"/>
          <p14:tracePt t="12507" x="2919413" y="2220913"/>
          <p14:tracePt t="12522" x="2906713" y="2220913"/>
          <p14:tracePt t="12539" x="2892425" y="2220913"/>
          <p14:tracePt t="12555" x="2879725" y="2208213"/>
          <p14:tracePt t="12557" x="2867025" y="2208213"/>
          <p14:tracePt t="12572" x="2841625" y="2208213"/>
          <p14:tracePt t="12588" x="2801938" y="2195513"/>
          <p14:tracePt t="12605" x="2763838" y="2182813"/>
          <p14:tracePt t="12608" x="2725738" y="2170113"/>
          <p14:tracePt t="12621" x="2673350" y="2157413"/>
          <p14:tracePt t="12639" x="2622550" y="2144713"/>
          <p14:tracePt t="12641" x="2557463" y="2130425"/>
          <p14:tracePt t="12655" x="2505075" y="2117725"/>
          <p14:tracePt t="12672" x="2414588" y="2092325"/>
          <p14:tracePt t="12689" x="2376488" y="2079625"/>
          <p14:tracePt t="12691" x="2324100" y="2066925"/>
          <p14:tracePt t="12705" x="2298700" y="2066925"/>
          <p14:tracePt t="12721" x="2247900" y="2054225"/>
          <p14:tracePt t="12739" x="2220913" y="2039938"/>
          <p14:tracePt t="12754" x="2208213" y="2039938"/>
          <p14:tracePt t="12771" x="2195513" y="2039938"/>
          <p14:tracePt t="12789" x="2182813" y="2039938"/>
          <p14:tracePt t="12791" x="2170113" y="2027238"/>
          <p14:tracePt t="12822" x="2157413" y="2027238"/>
          <p14:tracePt t="12842" x="2144713" y="2027238"/>
          <p14:tracePt t="12883" x="2130425" y="2027238"/>
          <p14:tracePt t="12944" x="2117725" y="2027238"/>
          <p14:tracePt t="13241" x="2117725" y="2014538"/>
          <p14:tracePt t="13435" x="2130425" y="2014538"/>
          <p14:tracePt t="13506" x="2144713" y="2014538"/>
          <p14:tracePt t="13568" x="2157413" y="2014538"/>
          <p14:tracePt t="13577" x="2157413" y="2027238"/>
          <p14:tracePt t="13598" x="2170113" y="2027238"/>
          <p14:tracePt t="13639" x="2182813" y="2027238"/>
          <p14:tracePt t="13648" x="2182813" y="2039938"/>
          <p14:tracePt t="13672" x="2195513" y="2039938"/>
          <p14:tracePt t="13700" x="2208213" y="2039938"/>
          <p14:tracePt t="13720" x="2208213" y="2054225"/>
          <p14:tracePt t="13741" x="2220913" y="2054225"/>
          <p14:tracePt t="13771" x="2233613" y="2054225"/>
          <p14:tracePt t="13781" x="2233613" y="2066925"/>
          <p14:tracePt t="13802" x="2247900" y="2066925"/>
          <p14:tracePt t="13842" x="2260600" y="2066925"/>
          <p14:tracePt t="13852" x="2260600" y="2079625"/>
          <p14:tracePt t="13873" x="2273300" y="2079625"/>
          <p14:tracePt t="13914" x="2286000" y="2079625"/>
          <p14:tracePt t="13923" x="2286000" y="2092325"/>
          <p14:tracePt t="13985" x="2298700" y="2092325"/>
          <p14:tracePt t="14057" x="2311400" y="2092325"/>
          <p14:tracePt t="14118" x="2324100" y="2092325"/>
          <p14:tracePt t="14139" x="2351088" y="2092325"/>
          <p14:tracePt t="14148" x="2363788" y="2092325"/>
          <p14:tracePt t="14158" x="2389188" y="2092325"/>
          <p14:tracePt t="14171" x="2414588" y="2092325"/>
          <p14:tracePt t="14189" x="2492375" y="2092325"/>
          <p14:tracePt t="14205" x="2557463" y="2079625"/>
          <p14:tracePt t="14222" x="2698750" y="2079625"/>
          <p14:tracePt t="14241" x="2854325" y="2079625"/>
          <p14:tracePt t="14255" x="2906713" y="2079625"/>
          <p14:tracePt t="14272" x="2970213" y="2079625"/>
          <p14:tracePt t="14274" x="3022600" y="2092325"/>
          <p14:tracePt t="14289" x="3073400" y="2092325"/>
          <p14:tracePt t="14291" x="3125788" y="2092325"/>
          <p14:tracePt t="14305" x="3163888" y="2105025"/>
          <p14:tracePt t="14322" x="3254375" y="2117725"/>
          <p14:tracePt t="14339" x="3294063" y="2130425"/>
          <p14:tracePt t="14342" x="3332163" y="2144713"/>
          <p14:tracePt t="14355" x="3357563" y="2144713"/>
          <p14:tracePt t="14372" x="3397250" y="2157413"/>
          <p14:tracePt t="14374" x="3422650" y="2170113"/>
          <p14:tracePt t="14389" x="3448050" y="2170113"/>
          <p14:tracePt t="14405" x="3500438" y="2182813"/>
          <p14:tracePt t="14422" x="3525838" y="2195513"/>
          <p14:tracePt t="14424" x="3551238" y="2208213"/>
          <p14:tracePt t="14439" x="3578225" y="2208213"/>
          <p14:tracePt t="14455" x="3616325" y="2220913"/>
          <p14:tracePt t="14472" x="3641725" y="2233613"/>
          <p14:tracePt t="14474" x="3668713" y="2247900"/>
          <p14:tracePt t="14489" x="3694113" y="2247900"/>
          <p14:tracePt t="14505" x="3719513" y="2260600"/>
          <p14:tracePt t="14507" x="3757613" y="2273300"/>
          <p14:tracePt t="14522" x="3784600" y="2273300"/>
          <p14:tracePt t="14539" x="3848100" y="2298700"/>
          <p14:tracePt t="14556" x="3913188" y="2311400"/>
          <p14:tracePt t="14572" x="3938588" y="2324100"/>
          <p14:tracePt t="14589" x="4003675" y="2338388"/>
          <p14:tracePt t="14606" x="4056063" y="2351088"/>
          <p14:tracePt t="14622" x="4081463" y="2351088"/>
          <p14:tracePt t="14638" x="4119563" y="2363788"/>
          <p14:tracePt t="14655" x="4132263" y="2376488"/>
          <p14:tracePt t="14658" x="4159250" y="2376488"/>
          <p14:tracePt t="14672" x="4171950" y="2376488"/>
          <p14:tracePt t="14689" x="4197350" y="2389188"/>
          <p14:tracePt t="14691" x="4210050" y="2389188"/>
          <p14:tracePt t="14705" x="4222750" y="2389188"/>
          <p14:tracePt t="14722" x="4249738" y="2401888"/>
          <p14:tracePt t="14739" x="4275138" y="2401888"/>
          <p14:tracePt t="14755" x="4287838" y="2401888"/>
          <p14:tracePt t="14771" x="4300538" y="2401888"/>
          <p14:tracePt t="14791" x="4313238" y="2401888"/>
          <p14:tracePt t="14822" x="4325938" y="2401888"/>
          <p14:tracePt t="14862" x="4340225" y="2401888"/>
          <p14:tracePt t="14934" x="4352925" y="2401888"/>
          <p14:tracePt t="15119" x="4352925" y="2389188"/>
          <p14:tracePt t="15141" x="4340225" y="2376488"/>
          <p14:tracePt t="15170" x="4325938" y="2363788"/>
          <p14:tracePt t="15208" x="4313238" y="2351088"/>
          <p14:tracePt t="15240" x="4300538" y="2351088"/>
          <p14:tracePt t="15249" x="4300538" y="2338388"/>
          <p14:tracePt t="15280" x="4287838" y="2324100"/>
          <p14:tracePt t="15311" x="4275138" y="2311400"/>
          <p14:tracePt t="15342" x="4262438" y="2311400"/>
          <p14:tracePt t="15362" x="4262438" y="2298700"/>
          <p14:tracePt t="15373" x="4249738" y="2298700"/>
          <p14:tracePt t="15434" x="4249738" y="2286000"/>
          <p14:tracePt t="15443" x="4235450" y="2286000"/>
          <p14:tracePt t="15516" x="4222750" y="2286000"/>
          <p14:tracePt t="16190" x="4222750" y="2273300"/>
          <p14:tracePt t="16200" x="4235450" y="2273300"/>
          <p14:tracePt t="16221" x="4249738" y="2273300"/>
          <p14:tracePt t="16242" x="4262438" y="2273300"/>
          <p14:tracePt t="16262" x="4275138" y="2273300"/>
          <p14:tracePt t="16281" x="4300538" y="2273300"/>
          <p14:tracePt t="16301" x="4313238" y="2273300"/>
          <p14:tracePt t="16322" x="4325938" y="2273300"/>
          <p14:tracePt t="16332" x="4340225" y="2273300"/>
          <p14:tracePt t="16343" x="4352925" y="2273300"/>
          <p14:tracePt t="16362" x="4365625" y="2273300"/>
          <p14:tracePt t="16375" x="4378325" y="2273300"/>
          <p14:tracePt t="16388" x="4391025" y="2273300"/>
          <p14:tracePt t="16405" x="4403725" y="2273300"/>
          <p14:tracePt t="16422" x="4416425" y="2273300"/>
          <p14:tracePt t="16439" x="4456113" y="2273300"/>
          <p14:tracePt t="16456" x="4506913" y="2298700"/>
          <p14:tracePt t="16472" x="4533900" y="2298700"/>
          <p14:tracePt t="16474" x="4584700" y="2324100"/>
          <p14:tracePt t="16488" x="4649788" y="2338388"/>
          <p14:tracePt t="16505" x="4713288" y="2376488"/>
          <p14:tracePt t="16884" x="4727575" y="2376488"/>
          <p14:tracePt t="16896" x="4740275" y="2363788"/>
          <p14:tracePt t="16925" x="4752975" y="2351088"/>
          <p14:tracePt t="16975" x="4765675" y="2338388"/>
          <p14:tracePt t="17037" x="4752975" y="2324100"/>
          <p14:tracePt t="17057" x="4740275" y="2324100"/>
          <p14:tracePt t="17067" x="4713288" y="2311400"/>
          <p14:tracePt t="17077" x="4700588" y="2311400"/>
          <p14:tracePt t="17089" x="4687888" y="2311400"/>
          <p14:tracePt t="17105" x="4675188" y="2298700"/>
          <p14:tracePt t="17107" x="4662488" y="2298700"/>
          <p14:tracePt t="17122" x="4649788" y="2298700"/>
          <p14:tracePt t="17140" x="4637088" y="2298700"/>
          <p14:tracePt t="17155" x="4624388" y="2298700"/>
          <p14:tracePt t="17172" x="4610100" y="2286000"/>
          <p14:tracePt t="17210" x="4597400" y="2286000"/>
          <p14:tracePt t="17251" x="4584700" y="2273300"/>
          <p14:tracePt t="17322" x="4584700" y="2260600"/>
          <p14:tracePt t="17373" x="4584700" y="2247900"/>
          <p14:tracePt t="17404" x="4584700" y="2233613"/>
          <p14:tracePt t="17413" x="4597400" y="2233613"/>
          <p14:tracePt t="17434" x="4610100" y="2220913"/>
          <p14:tracePt t="17465" x="4624388" y="2220913"/>
          <p14:tracePt t="17485" x="4637088" y="2208213"/>
          <p14:tracePt t="17505" x="4649788" y="2208213"/>
          <p14:tracePt t="17526" x="4662488" y="2208213"/>
          <p14:tracePt t="17546" x="4675188" y="2195513"/>
          <p14:tracePt t="17567" x="4687888" y="2195513"/>
          <p14:tracePt t="17588" x="4700588" y="2195513"/>
          <p14:tracePt t="17597" x="4713288" y="2182813"/>
          <p14:tracePt t="17617" x="4727575" y="2182813"/>
          <p14:tracePt t="17627" x="4740275" y="2182813"/>
          <p14:tracePt t="17640" x="4752975" y="2182813"/>
          <p14:tracePt t="17655" x="4752975" y="2170113"/>
          <p14:tracePt t="17657" x="4765675" y="2170113"/>
          <p14:tracePt t="17678" x="4778375" y="2170113"/>
          <p14:tracePt t="17690" x="4791075" y="2170113"/>
          <p14:tracePt t="17705" x="4803775" y="2170113"/>
          <p14:tracePt t="17722" x="4818063" y="2170113"/>
          <p14:tracePt t="17740" x="4830763" y="2170113"/>
          <p14:tracePt t="17760" x="4843463" y="2170113"/>
          <p14:tracePt t="17780" x="4856163" y="2170113"/>
          <p14:tracePt t="17821" x="4868863" y="2170113"/>
          <p14:tracePt t="17852" x="4881563" y="2170113"/>
          <p14:tracePt t="17883" x="4894263" y="2170113"/>
          <p14:tracePt t="17925" x="4908550" y="2170113"/>
          <p14:tracePt t="17955" x="4921250" y="2170113"/>
          <p14:tracePt t="17985" x="4933950" y="2170113"/>
          <p14:tracePt t="18025" x="4946650" y="2170113"/>
          <p14:tracePt t="18056" x="4959350" y="2170113"/>
          <p14:tracePt t="18077" x="4972050" y="2170113"/>
          <p14:tracePt t="18096" x="4984750" y="2170113"/>
          <p14:tracePt t="18128" x="5011738" y="2170113"/>
          <p14:tracePt t="18149" x="5024438" y="2170113"/>
          <p14:tracePt t="18160" x="5037138" y="2170113"/>
          <p14:tracePt t="18169" x="5049838" y="2170113"/>
          <p14:tracePt t="18178" x="5062538" y="2170113"/>
          <p14:tracePt t="18190" x="5075238" y="2170113"/>
          <p14:tracePt t="18205" x="5087938" y="2170113"/>
          <p14:tracePt t="18221" x="5127625" y="2170113"/>
          <p14:tracePt t="18239" x="5140325" y="2170113"/>
          <p14:tracePt t="18241" x="5153025" y="2170113"/>
          <p14:tracePt t="18256" x="5165725" y="2170113"/>
          <p14:tracePt t="18272" x="5192713" y="2170113"/>
          <p14:tracePt t="18274" x="5205413" y="2170113"/>
          <p14:tracePt t="18289" x="5218113" y="2170113"/>
          <p14:tracePt t="18291" x="5243513" y="2182813"/>
          <p14:tracePt t="18305" x="5256213" y="2182813"/>
          <p14:tracePt t="18322" x="5268913" y="2182813"/>
          <p14:tracePt t="18324" x="5295900" y="2182813"/>
          <p14:tracePt t="18339" x="5308600" y="2182813"/>
          <p14:tracePt t="18341" x="5321300" y="2182813"/>
          <p14:tracePt t="18355" x="5346700" y="2195513"/>
          <p14:tracePt t="18372" x="5359400" y="2195513"/>
          <p14:tracePt t="18374" x="5372100" y="2195513"/>
          <p14:tracePt t="18389" x="5386388" y="2195513"/>
          <p14:tracePt t="18405" x="5411788" y="2208213"/>
          <p14:tracePt t="18422" x="5424488" y="2208213"/>
          <p14:tracePt t="18424" x="5437188" y="2208213"/>
          <p14:tracePt t="18438" x="5449888" y="2208213"/>
          <p14:tracePt t="18456" x="5475288" y="2208213"/>
          <p14:tracePt t="18471" x="5489575" y="2220913"/>
          <p14:tracePt t="18474" x="5502275" y="2220913"/>
          <p14:tracePt t="18490" x="5514975" y="2220913"/>
          <p14:tracePt t="18505" x="5527675" y="2220913"/>
          <p14:tracePt t="18507" x="5540375" y="2220913"/>
          <p14:tracePt t="18522" x="5565775" y="2233613"/>
          <p14:tracePt t="18539" x="5592763" y="2233613"/>
          <p14:tracePt t="18556" x="5618163" y="2233613"/>
          <p14:tracePt t="18558" x="5630863" y="2247900"/>
          <p14:tracePt t="18572" x="5656263" y="2247900"/>
          <p14:tracePt t="18590" x="5683250" y="2247900"/>
          <p14:tracePt t="18592" x="5708650" y="2260600"/>
          <p14:tracePt t="18605" x="5721350" y="2260600"/>
          <p14:tracePt t="18607" x="5746750" y="2260600"/>
          <p14:tracePt t="18622" x="5773738" y="2273300"/>
          <p14:tracePt t="18639" x="5799138" y="2273300"/>
          <p14:tracePt t="18656" x="5824538" y="2286000"/>
          <p14:tracePt t="18671" x="5849938" y="2286000"/>
          <p14:tracePt t="18689" x="5876925" y="2286000"/>
          <p14:tracePt t="18710" x="5889625" y="2298700"/>
          <p14:tracePt t="18741" x="5902325" y="2298700"/>
          <p14:tracePt t="18761" x="5915025" y="2298700"/>
          <p14:tracePt t="19078" x="6043613" y="2260600"/>
          <p14:tracePt t="19090" x="6199188" y="2195513"/>
          <p14:tracePt t="19100" x="6342063" y="2170113"/>
          <p14:tracePt t="19109" x="6457950" y="2144713"/>
          <p14:tracePt t="19121" x="6548438" y="2130425"/>
          <p14:tracePt t="19139" x="6626225" y="2117725"/>
          <p14:tracePt t="19141" x="6677025" y="2117725"/>
          <p14:tracePt t="19155" x="6729413" y="2117725"/>
          <p14:tracePt t="19157" x="6767513" y="2117725"/>
          <p14:tracePt t="19172" x="6792913" y="2117725"/>
          <p14:tracePt t="19189" x="6845300" y="2130425"/>
          <p14:tracePt t="19205" x="6870700" y="2130425"/>
          <p14:tracePt t="19221" x="6910388" y="2144713"/>
          <p14:tracePt t="19239" x="6935788" y="2157413"/>
          <p14:tracePt t="19241" x="6948488" y="2157413"/>
          <p14:tracePt t="19256" x="6973888" y="2157413"/>
          <p14:tracePt t="19272" x="6999288" y="2170113"/>
          <p14:tracePt t="19288" x="7013575" y="2182813"/>
          <p14:tracePt t="19290" x="7026275" y="2182813"/>
          <p14:tracePt t="19305" x="7038975" y="2182813"/>
          <p14:tracePt t="19322" x="7051675" y="2195513"/>
          <p14:tracePt t="19324" x="7064375" y="2195513"/>
          <p14:tracePt t="19353" x="7077075" y="2195513"/>
          <p14:tracePt t="19374" x="7089775" y="2208213"/>
          <p14:tracePt t="19394" x="7104063" y="2208213"/>
          <p14:tracePt t="19424" x="7116763" y="2208213"/>
          <p14:tracePt t="19434" x="7116763" y="2220913"/>
          <p14:tracePt t="19486" x="7129463" y="2220913"/>
          <p14:tracePt t="19506" x="7129463" y="2233613"/>
          <p14:tracePt t="19546" x="7104063" y="2233613"/>
          <p14:tracePt t="19557" x="7089775" y="2233613"/>
          <p14:tracePt t="19567" x="7064375" y="2233613"/>
          <p14:tracePt t="19577" x="7038975" y="2233613"/>
          <p14:tracePt t="19589" x="7013575" y="2233613"/>
          <p14:tracePt t="19605" x="6973888" y="2233613"/>
          <p14:tracePt t="19607" x="6948488" y="2233613"/>
          <p14:tracePt t="19622" x="6910388" y="2233613"/>
          <p14:tracePt t="19639" x="6845300" y="2233613"/>
          <p14:tracePt t="19655" x="6819900" y="2233613"/>
          <p14:tracePt t="19671" x="6767513" y="2233613"/>
          <p14:tracePt t="19690" x="6702425" y="2220913"/>
          <p14:tracePt t="19705" x="6677025" y="2220913"/>
          <p14:tracePt t="19721" x="6638925" y="2220913"/>
          <p14:tracePt t="19739" x="6626225" y="2220913"/>
          <p14:tracePt t="19741" x="6599238" y="2220913"/>
          <p14:tracePt t="19755" x="6586538" y="2220913"/>
          <p14:tracePt t="19772" x="6573838" y="2220913"/>
          <p14:tracePt t="19773" x="6561138" y="2220913"/>
          <p14:tracePt t="19789" x="6548438" y="2220913"/>
          <p14:tracePt t="19791" x="6535738" y="2220913"/>
          <p14:tracePt t="19805" x="6521450" y="2208213"/>
          <p14:tracePt t="19822" x="6508750" y="2208213"/>
          <p14:tracePt t="20190" x="6496050" y="2208213"/>
          <p14:tracePt t="20221" x="6483350" y="2208213"/>
          <p14:tracePt t="20282" x="6470650" y="2208213"/>
          <p14:tracePt t="20355" x="6457950" y="2208213"/>
          <p14:tracePt t="20415" x="6457950" y="2195513"/>
          <p14:tracePt t="20496" x="6457950" y="2182813"/>
          <p14:tracePt t="20558" x="6457950" y="2170113"/>
          <p14:tracePt t="20588" x="6470650" y="2157413"/>
          <p14:tracePt t="20608" x="6483350" y="2157413"/>
          <p14:tracePt t="20638" x="6496050" y="2157413"/>
          <p14:tracePt t="20648" x="6496050" y="2144713"/>
          <p14:tracePt t="20678" x="6508750" y="2144713"/>
          <p14:tracePt t="20720" x="6508750" y="2130425"/>
          <p14:tracePt t="20750" x="6521450" y="2130425"/>
          <p14:tracePt t="20822" x="6535738" y="2130425"/>
          <p14:tracePt t="20893" x="6548438" y="2130425"/>
          <p14:tracePt t="20964" x="6561138" y="2130425"/>
          <p14:tracePt t="21036" x="6573838" y="2130425"/>
          <p14:tracePt t="21077" x="6586538" y="2130425"/>
          <p14:tracePt t="21148" x="6599238" y="2130425"/>
          <p14:tracePt t="21190" x="6611938" y="2130425"/>
          <p14:tracePt t="21230" x="6626225" y="2130425"/>
          <p14:tracePt t="21261" x="6638925" y="2130425"/>
          <p14:tracePt t="21303" x="6651625" y="2144713"/>
          <p14:tracePt t="21332" x="6664325" y="2144713"/>
          <p14:tracePt t="21362" x="6677025" y="2144713"/>
          <p14:tracePt t="21393" x="6677025" y="2157413"/>
          <p14:tracePt t="21403" x="6689725" y="2157413"/>
          <p14:tracePt t="21464" x="6702425" y="2157413"/>
          <p14:tracePt t="21516" x="6702425" y="2170113"/>
          <p14:tracePt t="21537" x="6716713" y="2170113"/>
          <p14:tracePt t="21597" x="6729413" y="2170113"/>
          <p14:tracePt t="21619" x="6729413" y="2182813"/>
          <p14:tracePt t="21670" x="6742113" y="2182813"/>
          <p14:tracePt t="21741" x="6754813" y="2182813"/>
          <p14:tracePt t="22497" x="6767513" y="2182813"/>
          <p14:tracePt t="22558" x="6780213" y="2182813"/>
          <p14:tracePt t="22579" x="6792913" y="2182813"/>
          <p14:tracePt t="22597" x="6805613" y="2182813"/>
          <p14:tracePt t="22607" x="6819900" y="2182813"/>
          <p14:tracePt t="22618" x="6845300" y="2182813"/>
          <p14:tracePt t="22628" x="6870700" y="2182813"/>
          <p14:tracePt t="22640" x="6896100" y="2170113"/>
          <p14:tracePt t="22655" x="6923088" y="2170113"/>
          <p14:tracePt t="22658" x="6961188" y="2170113"/>
          <p14:tracePt t="22672" x="6986588" y="2157413"/>
          <p14:tracePt t="22689" x="7051675" y="2157413"/>
          <p14:tracePt t="22707" x="7089775" y="2157413"/>
          <p14:tracePt t="22721" x="7167563" y="2144713"/>
          <p14:tracePt t="22739" x="7194550" y="2144713"/>
          <p14:tracePt t="22741" x="7232650" y="2144713"/>
          <p14:tracePt t="22755" x="7258050" y="2144713"/>
          <p14:tracePt t="22771" x="7310438" y="2144713"/>
          <p14:tracePt t="22788" x="7323138" y="2144713"/>
          <p14:tracePt t="22791" x="7348538" y="2144713"/>
          <p14:tracePt t="22806" x="7361238" y="2144713"/>
          <p14:tracePt t="22821" x="7373938" y="2144713"/>
          <p14:tracePt t="23120" x="7439025" y="2144713"/>
          <p14:tracePt t="23129" x="7516813" y="2157413"/>
          <p14:tracePt t="23142" x="7567613" y="2170113"/>
          <p14:tracePt t="23157" x="7607300" y="2170113"/>
          <p14:tracePt t="23160" x="7632700" y="2182813"/>
          <p14:tracePt t="23172" x="7658100" y="2182813"/>
          <p14:tracePt t="23189" x="7710488" y="2195513"/>
          <p14:tracePt t="23205" x="7723188" y="2195513"/>
          <p14:tracePt t="23221" x="7748588" y="2208213"/>
          <p14:tracePt t="23238" x="7761288" y="2208213"/>
          <p14:tracePt t="23241" x="7775575" y="2208213"/>
          <p14:tracePt t="23261" x="7788275" y="2208213"/>
          <p14:tracePt t="23273" x="7800975" y="2220913"/>
          <p14:tracePt t="23302" x="7813675" y="2220913"/>
          <p14:tracePt t="23332" x="7826375" y="2220913"/>
          <p14:tracePt t="23384" x="7839075" y="2220913"/>
          <p14:tracePt t="23455" x="7851775" y="2220913"/>
          <p14:tracePt t="23526" x="7866063" y="2220913"/>
          <p14:tracePt t="23557" x="7878763" y="2220913"/>
          <p14:tracePt t="23588" x="7891463" y="2220913"/>
          <p14:tracePt t="23629" x="7904163" y="2220913"/>
          <p14:tracePt t="23659" x="7916863" y="2233613"/>
          <p14:tracePt t="23678" x="7929563" y="2233613"/>
          <p14:tracePt t="23699" x="7942263" y="2233613"/>
          <p14:tracePt t="23720" x="7956550" y="2233613"/>
          <p14:tracePt t="23740" x="7969250" y="2233613"/>
          <p14:tracePt t="23761" x="7981950" y="2233613"/>
          <p14:tracePt t="23770" x="8007350" y="2233613"/>
          <p14:tracePt t="23780" x="8032750" y="2220913"/>
          <p14:tracePt t="23790" x="8059738" y="2220913"/>
          <p14:tracePt t="23805" x="8097838" y="2208213"/>
          <p14:tracePt t="23822" x="8135938" y="2208213"/>
          <p14:tracePt t="23824" x="8162925" y="2208213"/>
          <p14:tracePt t="23839" x="8201025" y="2195513"/>
          <p14:tracePt t="23855" x="8253413" y="2195513"/>
          <p14:tracePt t="23872" x="8291513" y="2195513"/>
          <p14:tracePt t="23889" x="8316913" y="2195513"/>
          <p14:tracePt t="23905" x="8356600" y="2195513"/>
          <p14:tracePt t="23922" x="8382000" y="2195513"/>
          <p14:tracePt t="23924" x="8394700" y="2208213"/>
          <p14:tracePt t="23939" x="8420100" y="2208213"/>
          <p14:tracePt t="23955" x="8447088" y="2220913"/>
          <p14:tracePt t="23957" x="8472488" y="2220913"/>
          <p14:tracePt t="23971" x="8497888" y="2220913"/>
          <p14:tracePt t="23974" x="8510588" y="2233613"/>
          <p14:tracePt t="23989" x="8537575" y="2233613"/>
          <p14:tracePt t="24006" x="8562975" y="2247900"/>
          <p14:tracePt t="24008" x="8588375" y="2247900"/>
          <p14:tracePt t="24022" x="8601075" y="2247900"/>
          <p14:tracePt t="24039" x="8640763" y="2260600"/>
          <p14:tracePt t="24056" x="8691563" y="2260600"/>
          <p14:tracePt t="24072" x="8704263" y="2273300"/>
          <p14:tracePt t="24089" x="8743950" y="2286000"/>
          <p14:tracePt t="24105" x="8769350" y="2286000"/>
          <p14:tracePt t="24107" x="8807450" y="2286000"/>
          <p14:tracePt t="24122" x="8834438" y="2298700"/>
          <p14:tracePt t="24139" x="8872538" y="2298700"/>
          <p14:tracePt t="24141" x="8912225" y="2311400"/>
          <p14:tracePt t="24155" x="8963025" y="2311400"/>
          <p14:tracePt t="24172" x="9053513" y="2324100"/>
          <p14:tracePt t="24189" x="9091613" y="2338388"/>
          <p14:tracePt t="24191" x="9131300" y="2338388"/>
          <p14:tracePt t="24205" x="9156700" y="2338388"/>
          <p14:tracePt t="24222" x="9196388" y="2351088"/>
          <p14:tracePt t="24240" x="9234488" y="2351088"/>
          <p14:tracePt t="24255" x="9247188" y="2363788"/>
          <p14:tracePt t="24271" x="9272588" y="2363788"/>
          <p14:tracePt t="24289" x="9285288" y="2363788"/>
          <p14:tracePt t="24305" x="9299575" y="2363788"/>
          <p14:tracePt t="24322" x="9299575" y="2376488"/>
          <p14:tracePt t="24339" x="9312275" y="2376488"/>
          <p14:tracePt t="24670" x="9324975" y="2363788"/>
          <p14:tracePt t="24679" x="9350375" y="2351088"/>
          <p14:tracePt t="24691" x="9363075" y="2338388"/>
          <p14:tracePt t="24705" x="9375775" y="2324100"/>
          <p14:tracePt t="24722" x="9402763" y="2298700"/>
          <p14:tracePt t="24739" x="9428163" y="2273300"/>
          <p14:tracePt t="24755" x="9440863" y="2273300"/>
          <p14:tracePt t="24771" x="9453563" y="2260600"/>
          <p14:tracePt t="24788" x="9466263" y="2247900"/>
          <p14:tracePt t="24791" x="9480550" y="2247900"/>
          <p14:tracePt t="24805" x="9480550" y="2233613"/>
          <p14:tracePt t="24823" x="9493250" y="2233613"/>
          <p14:tracePt t="24825" x="9505950" y="2220913"/>
          <p14:tracePt t="24839" x="9518650" y="2220913"/>
          <p14:tracePt t="24855" x="9531350" y="2195513"/>
          <p14:tracePt t="24873" x="9544050" y="2182813"/>
          <p14:tracePt t="24889" x="9556750" y="2182813"/>
          <p14:tracePt t="24905" x="9583738" y="2170113"/>
          <p14:tracePt t="24922" x="9583738" y="2157413"/>
          <p14:tracePt t="24925" x="9596438" y="2157413"/>
          <p14:tracePt t="24939" x="9609138" y="2144713"/>
          <p14:tracePt t="24956" x="9621838" y="2144713"/>
          <p14:tracePt t="24958" x="9621838" y="2130425"/>
          <p14:tracePt t="24972" x="9634538" y="2130425"/>
          <p14:tracePt t="24974" x="9647238" y="2117725"/>
          <p14:tracePt t="24989" x="9659938" y="2117725"/>
          <p14:tracePt t="25006" x="9674225" y="2105025"/>
          <p14:tracePt t="25022" x="9686925" y="2105025"/>
          <p14:tracePt t="25039" x="9699625" y="2092325"/>
          <p14:tracePt t="25056" x="9712325" y="2092325"/>
          <p14:tracePt t="25058" x="9712325" y="2079625"/>
          <p14:tracePt t="25072" x="9725025" y="2079625"/>
          <p14:tracePt t="25089" x="9737725" y="2066925"/>
          <p14:tracePt t="25106" x="9764713" y="2066925"/>
          <p14:tracePt t="25128" x="9777413" y="2054225"/>
          <p14:tracePt t="25140" x="9790113" y="2054225"/>
          <p14:tracePt t="25158" x="9802813" y="2054225"/>
          <p14:tracePt t="25172" x="9815513" y="2054225"/>
          <p14:tracePt t="25190" x="9828213" y="2039938"/>
          <p14:tracePt t="25205" x="9840913" y="2039938"/>
          <p14:tracePt t="25229" x="9853613" y="2039938"/>
          <p14:tracePt t="25260" x="9867900" y="2039938"/>
          <p14:tracePt t="25311" x="9880600" y="2039938"/>
          <p14:tracePt t="25394" x="9867900" y="2039938"/>
          <p14:tracePt t="25405" x="9840913" y="2039938"/>
          <p14:tracePt t="25414" x="9828213" y="2054225"/>
          <p14:tracePt t="25424" x="9802813" y="2054225"/>
          <p14:tracePt t="25440" x="9777413" y="2054225"/>
          <p14:tracePt t="25455" x="9737725" y="2066925"/>
          <p14:tracePt t="25472" x="9712325" y="2066925"/>
          <p14:tracePt t="25474" x="9686925" y="2079625"/>
          <p14:tracePt t="25489" x="9674225" y="2079625"/>
          <p14:tracePt t="25506" x="9621838" y="2079625"/>
          <p14:tracePt t="25522" x="9596438" y="2092325"/>
          <p14:tracePt t="25539" x="9544050" y="2105025"/>
          <p14:tracePt t="25556" x="9466263" y="2117725"/>
          <p14:tracePt t="25572" x="9428163" y="2117725"/>
          <p14:tracePt t="25589" x="9363075" y="2130425"/>
          <p14:tracePt t="25605" x="9337675" y="2144713"/>
          <p14:tracePt t="25608" x="9299575" y="2157413"/>
          <p14:tracePt t="25622" x="9272588" y="2157413"/>
          <p14:tracePt t="25639" x="9182100" y="2170113"/>
          <p14:tracePt t="25655" x="9131300" y="2182813"/>
          <p14:tracePt t="25658" x="9091613" y="2195513"/>
          <p14:tracePt t="25672" x="9040813" y="2208213"/>
          <p14:tracePt t="25689" x="8988425" y="2208213"/>
          <p14:tracePt t="25692" x="8950325" y="2220913"/>
          <p14:tracePt t="25705" x="8912225" y="2233613"/>
          <p14:tracePt t="25722" x="8859838" y="2247900"/>
          <p14:tracePt t="25740" x="8794750" y="2260600"/>
          <p14:tracePt t="25755" x="8769350" y="2260600"/>
          <p14:tracePt t="25772" x="8704263" y="2273300"/>
          <p14:tracePt t="25789" x="8691563" y="2286000"/>
          <p14:tracePt t="25791" x="8666163" y="2286000"/>
          <p14:tracePt t="25805" x="8653463" y="2286000"/>
          <p14:tracePt t="25822" x="8640763" y="2286000"/>
          <p14:tracePt t="25825" x="8628063" y="2286000"/>
          <p14:tracePt t="25839" x="8613775" y="2286000"/>
          <p14:tracePt t="25855" x="8601075" y="2286000"/>
          <p14:tracePt t="25873" x="8575675" y="2286000"/>
          <p14:tracePt t="25894" x="8562975" y="2286000"/>
          <p14:tracePt t="25935" x="8550275" y="2286000"/>
          <p14:tracePt t="25975" x="8537575" y="2286000"/>
          <p14:tracePt t="26047" x="8523288" y="2286000"/>
          <p14:tracePt t="26169" x="8523288" y="2273300"/>
          <p14:tracePt t="26252" x="8523288" y="2260600"/>
          <p14:tracePt t="26273" x="8537575" y="2260600"/>
          <p14:tracePt t="26311" x="8550275" y="2260600"/>
          <p14:tracePt t="26323" x="8550275" y="2247900"/>
          <p14:tracePt t="26363" x="8562975" y="2247900"/>
          <p14:tracePt t="26434" x="8575675" y="2247900"/>
          <p14:tracePt t="26495" x="8588375" y="2247900"/>
          <p14:tracePt t="26526" x="8601075" y="2247900"/>
          <p14:tracePt t="26567" x="8613775" y="2247900"/>
          <p14:tracePt t="26607" x="8613775" y="2233613"/>
          <p14:tracePt t="26638" x="8628063" y="2233613"/>
          <p14:tracePt t="26709" x="8640763" y="2233613"/>
          <p14:tracePt t="26781" x="8653463" y="2233613"/>
          <p14:tracePt t="26854" x="8666163" y="2233613"/>
          <p14:tracePt t="26955" x="8678863" y="2233613"/>
          <p14:tracePt t="27077" x="8691563" y="2233613"/>
          <p14:tracePt t="27251" x="8704263" y="2233613"/>
          <p14:tracePt t="27323" x="8718550" y="2233613"/>
          <p14:tracePt t="27374" x="8718550" y="2220913"/>
          <p14:tracePt t="27394" x="8731250" y="2220913"/>
          <p14:tracePt t="27444" x="8743950" y="2220913"/>
          <p14:tracePt t="27457" x="8743950" y="2208213"/>
          <p14:tracePt t="27485" x="8756650" y="2208213"/>
          <p14:tracePt t="27506" x="8769350" y="2208213"/>
          <p14:tracePt t="27526" x="8782050" y="2208213"/>
          <p14:tracePt t="27546" x="8794750" y="2195513"/>
          <p14:tracePt t="27567" x="8807450" y="2195513"/>
          <p14:tracePt t="27576" x="8821738" y="2195513"/>
          <p14:tracePt t="27597" x="8834438" y="2195513"/>
          <p14:tracePt t="27617" x="8847138" y="2195513"/>
          <p14:tracePt t="27627" x="8859838" y="2195513"/>
          <p14:tracePt t="27640" x="8872538" y="2195513"/>
          <p14:tracePt t="27655" x="8885238" y="2195513"/>
          <p14:tracePt t="27658" x="8897938" y="2195513"/>
          <p14:tracePt t="27678" x="8912225" y="2195513"/>
          <p14:tracePt t="27690" x="8924925" y="2195513"/>
          <p14:tracePt t="27705" x="8937625" y="2195513"/>
          <p14:tracePt t="27722" x="8963025" y="2195513"/>
          <p14:tracePt t="27739" x="8988425" y="2195513"/>
          <p14:tracePt t="27755" x="9002713" y="2195513"/>
          <p14:tracePt t="27772" x="9015413" y="2195513"/>
          <p14:tracePt t="27789" x="9028113" y="2195513"/>
          <p14:tracePt t="27791" x="9040813" y="2195513"/>
          <p14:tracePt t="27811" x="9053513" y="2195513"/>
          <p14:tracePt t="27823" x="9066213" y="2195513"/>
          <p14:tracePt t="27838" x="9078913" y="2208213"/>
          <p14:tracePt t="27855" x="9091613" y="2208213"/>
          <p14:tracePt t="27872" x="9118600" y="2220913"/>
          <p14:tracePt t="27893" x="9131300" y="2220913"/>
          <p14:tracePt t="27905" x="9131300" y="2233613"/>
          <p14:tracePt t="27922" x="9156700" y="2233613"/>
          <p14:tracePt t="27939" x="9169400" y="2247900"/>
          <p14:tracePt t="27955" x="9182100" y="2247900"/>
          <p14:tracePt t="27971" x="9196388" y="2260600"/>
          <p14:tracePt t="27974" x="9209088" y="2260600"/>
          <p14:tracePt t="27994" x="9221788" y="2273300"/>
          <p14:tracePt t="28006" x="9234488" y="2273300"/>
          <p14:tracePt t="28022" x="9247188" y="2273300"/>
          <p14:tracePt t="28024" x="9259888" y="2286000"/>
          <p14:tracePt t="28039" x="9272588" y="2286000"/>
          <p14:tracePt t="28434" x="9247188" y="2286000"/>
          <p14:tracePt t="28445" x="9221788" y="2286000"/>
          <p14:tracePt t="28456" x="9209088" y="2286000"/>
          <p14:tracePt t="28473" x="9182100" y="2286000"/>
          <p14:tracePt t="28477" x="9156700" y="2286000"/>
          <p14:tracePt t="28490" x="9144000" y="2286000"/>
          <p14:tracePt t="28495" x="9131300" y="2273300"/>
          <p14:tracePt t="28506" x="9105900" y="2273300"/>
          <p14:tracePt t="28522" x="9091613" y="2273300"/>
          <p14:tracePt t="28539" x="9066213" y="2273300"/>
          <p14:tracePt t="28556" x="9040813" y="2260600"/>
          <p14:tracePt t="28572" x="9015413" y="2260600"/>
          <p14:tracePt t="28589" x="8988425" y="2260600"/>
          <p14:tracePt t="28605" x="8963025" y="2260600"/>
          <p14:tracePt t="28622" x="8950325" y="2260600"/>
          <p14:tracePt t="28639" x="8924925" y="2260600"/>
          <p14:tracePt t="28655" x="8912225" y="2260600"/>
          <p14:tracePt t="28658" x="8897938" y="2260600"/>
          <p14:tracePt t="28672" x="8885238" y="2260600"/>
          <p14:tracePt t="28689" x="8872538" y="2247900"/>
          <p14:tracePt t="28691" x="8859838" y="2247900"/>
          <p14:tracePt t="28705" x="8847138" y="2247900"/>
          <p14:tracePt t="28722" x="8834438" y="2247900"/>
          <p14:tracePt t="28741" x="8821738" y="2247900"/>
          <p14:tracePt t="28743" x="8807450" y="2247900"/>
          <p14:tracePt t="28760" x="8794750" y="2247900"/>
          <p14:tracePt t="28792" x="8782050" y="2247900"/>
          <p14:tracePt t="28822" x="8769350" y="2247900"/>
          <p14:tracePt t="28873" x="8756650" y="2247900"/>
          <p14:tracePt t="29129" x="8756650" y="2233613"/>
          <p14:tracePt t="29333" x="8743950" y="2233613"/>
          <p14:tracePt t="29405" x="8731250" y="2233613"/>
          <p14:tracePt t="29424" x="8718550" y="2233613"/>
          <p14:tracePt t="29434" x="8704263" y="2233613"/>
          <p14:tracePt t="29444" x="8678863" y="2233613"/>
          <p14:tracePt t="29456" x="8666163" y="2233613"/>
          <p14:tracePt t="29472" x="8640763" y="2233613"/>
          <p14:tracePt t="29474" x="8613775" y="2233613"/>
          <p14:tracePt t="29489" x="8588375" y="2220913"/>
          <p14:tracePt t="29505" x="8575675" y="2220913"/>
          <p14:tracePt t="29508" x="8550275" y="2220913"/>
          <p14:tracePt t="29522" x="8537575" y="2220913"/>
          <p14:tracePt t="29539" x="8510588" y="2208213"/>
          <p14:tracePt t="29555" x="8497888" y="2208213"/>
          <p14:tracePt t="29557" x="8485188" y="2195513"/>
          <p14:tracePt t="29571" x="8472488" y="2182813"/>
          <p14:tracePt t="29854" x="8329613" y="2220913"/>
          <p14:tracePt t="29863" x="8135938" y="2273300"/>
          <p14:tracePt t="29874" x="7942263" y="2311400"/>
          <p14:tracePt t="29889" x="7723188" y="2338388"/>
          <p14:tracePt t="29905" x="7323138" y="2389188"/>
          <p14:tracePt t="29922" x="7142163" y="2389188"/>
          <p14:tracePt t="29924" x="6999288" y="2389188"/>
          <p14:tracePt t="29941" x="6883400" y="2389188"/>
          <p14:tracePt t="29955" x="6792913" y="2389188"/>
          <p14:tracePt t="29958" x="6716713" y="2389188"/>
          <p14:tracePt t="29972" x="6651625" y="2389188"/>
          <p14:tracePt t="29974" x="6599238" y="2389188"/>
          <p14:tracePt t="29988" x="6548438" y="2389188"/>
          <p14:tracePt t="30006" x="6483350" y="2376488"/>
          <p14:tracePt t="30022" x="6457950" y="2376488"/>
          <p14:tracePt t="30038" x="6432550" y="2376488"/>
          <p14:tracePt t="30056" x="6405563" y="2376488"/>
          <p14:tracePt t="30088" x="6392863" y="2376488"/>
          <p14:tracePt t="30128" x="6380163" y="2376488"/>
          <p14:tracePt t="30190" x="6367463" y="2376488"/>
          <p14:tracePt t="30210" x="6354763" y="2376488"/>
          <p14:tracePt t="30221" x="6327775" y="2376488"/>
          <p14:tracePt t="30230" x="6302375" y="2376488"/>
          <p14:tracePt t="30241" x="6264275" y="2376488"/>
          <p14:tracePt t="30256" x="6211888" y="2389188"/>
          <p14:tracePt t="30272" x="6134100" y="2389188"/>
          <p14:tracePt t="30273" x="6057900" y="2401888"/>
          <p14:tracePt t="30290" x="5915025" y="2427288"/>
          <p14:tracePt t="30305" x="5864225" y="2441575"/>
          <p14:tracePt t="30578" x="5695950" y="2479675"/>
          <p14:tracePt t="30589" x="5475288" y="2505075"/>
          <p14:tracePt t="30597" x="5243513" y="2544763"/>
          <p14:tracePt t="30608" x="5024438" y="2557463"/>
          <p14:tracePt t="30622" x="4818063" y="2570163"/>
          <p14:tracePt t="30639" x="4637088" y="2582863"/>
          <p14:tracePt t="30641" x="4456113" y="2582863"/>
          <p14:tracePt t="30656" x="4325938" y="2582863"/>
          <p14:tracePt t="30659" x="4197350" y="2595563"/>
          <p14:tracePt t="30672" x="4094163" y="2595563"/>
          <p14:tracePt t="30689" x="3887788" y="2608263"/>
          <p14:tracePt t="30705" x="3810000" y="2608263"/>
          <p14:tracePt t="30722" x="3694113" y="2622550"/>
          <p14:tracePt t="30739" x="3668713" y="2622550"/>
          <p14:tracePt t="30741" x="3641725" y="2635250"/>
          <p14:tracePt t="30755" x="3616325" y="2635250"/>
          <p14:tracePt t="30772" x="3578225" y="2647950"/>
          <p14:tracePt t="30790" x="3551238" y="2660650"/>
          <p14:tracePt t="30793" x="3525838" y="2673350"/>
          <p14:tracePt t="30805" x="3500438" y="2673350"/>
          <p14:tracePt t="30821" x="3473450" y="2686050"/>
          <p14:tracePt t="30824" x="3448050" y="2698750"/>
          <p14:tracePt t="30838" x="3409950" y="2725738"/>
          <p14:tracePt t="30855" x="3332163" y="2776538"/>
          <p14:tracePt t="30872" x="3294063" y="2816225"/>
          <p14:tracePt t="30874" x="3241675" y="2854325"/>
          <p14:tracePt t="30889" x="3189288" y="2892425"/>
          <p14:tracePt t="30905" x="3113088" y="2970213"/>
          <p14:tracePt t="30922" x="3086100" y="3009900"/>
          <p14:tracePt t="30924" x="3060700" y="3035300"/>
          <p14:tracePt t="30938" x="3035300" y="3048000"/>
          <p14:tracePt t="30956" x="2995613" y="3100388"/>
          <p14:tracePt t="30972" x="2982913" y="3113088"/>
          <p14:tracePt t="30973" x="2970213" y="3125788"/>
          <p14:tracePt t="30989" x="2957513" y="3151188"/>
          <p14:tracePt t="31005" x="2944813" y="3151188"/>
          <p14:tracePt t="31311" x="2932113" y="3163888"/>
          <p14:tracePt t="31323" x="2919413" y="3176588"/>
          <p14:tracePt t="31331" x="2906713" y="3189288"/>
          <p14:tracePt t="31342" x="2892425" y="3216275"/>
          <p14:tracePt t="31355" x="2879725" y="3241675"/>
          <p14:tracePt t="31372" x="2879725" y="3279775"/>
          <p14:tracePt t="31375" x="2867025" y="3319463"/>
          <p14:tracePt t="31391" x="2854325" y="3357563"/>
          <p14:tracePt t="31393" x="2841625" y="3409950"/>
          <p14:tracePt t="31405" x="2841625" y="3460750"/>
          <p14:tracePt t="31422" x="2841625" y="3500438"/>
          <p14:tracePt t="31424" x="2841625" y="3551238"/>
          <p14:tracePt t="31439" x="2841625" y="3590925"/>
          <p14:tracePt t="31455" x="2854325" y="3668713"/>
          <p14:tracePt t="31472" x="2867025" y="3694113"/>
          <p14:tracePt t="31474" x="2879725" y="3732213"/>
          <p14:tracePt t="31489" x="2892425" y="3757613"/>
          <p14:tracePt t="31505" x="2892425" y="3784600"/>
          <p14:tracePt t="31508" x="2906713" y="3810000"/>
          <p14:tracePt t="31522" x="2919413" y="3835400"/>
          <p14:tracePt t="31538" x="2944813" y="3887788"/>
          <p14:tracePt t="31555" x="2944813" y="3913188"/>
          <p14:tracePt t="31557" x="2957513" y="3925888"/>
          <p14:tracePt t="31572" x="2970213" y="3951288"/>
          <p14:tracePt t="31588" x="2982913" y="3978275"/>
          <p14:tracePt t="31606" x="2982913" y="4016375"/>
          <p14:tracePt t="31622" x="2995613" y="4029075"/>
          <p14:tracePt t="31638" x="3009900" y="4056063"/>
          <p14:tracePt t="31655" x="3009900" y="4068763"/>
          <p14:tracePt t="31657" x="3022600" y="4081463"/>
          <p14:tracePt t="31672" x="3022600" y="4106863"/>
          <p14:tracePt t="31689" x="3035300" y="4119563"/>
          <p14:tracePt t="31691" x="3035300" y="4146550"/>
          <p14:tracePt t="31705" x="3048000" y="4159250"/>
          <p14:tracePt t="31722" x="3060700" y="4210050"/>
          <p14:tracePt t="31739" x="3073400" y="4222750"/>
          <p14:tracePt t="31741" x="3086100" y="4249738"/>
          <p14:tracePt t="31756" x="3100388" y="4275138"/>
          <p14:tracePt t="31772" x="3125788" y="4313238"/>
          <p14:tracePt t="31789" x="3138488" y="4340225"/>
          <p14:tracePt t="31791" x="3138488" y="4352925"/>
          <p14:tracePt t="31810" x="3138488" y="4365625"/>
          <p14:tracePt t="32067" x="3409950" y="4325938"/>
          <p14:tracePt t="32076" x="3757613" y="4262438"/>
          <p14:tracePt t="32088" x="4146550" y="4210050"/>
          <p14:tracePt t="32105" x="4403725" y="4171950"/>
          <p14:tracePt t="32108" x="4597400" y="4159250"/>
          <p14:tracePt t="32122" x="4791075" y="4132263"/>
          <p14:tracePt t="32138" x="5075238" y="4094163"/>
          <p14:tracePt t="32155" x="5192713" y="4081463"/>
          <p14:tracePt t="32157" x="5295900" y="4068763"/>
          <p14:tracePt t="32172" x="5372100" y="4068763"/>
          <p14:tracePt t="32189" x="5437188" y="4056063"/>
          <p14:tracePt t="32191" x="5489575" y="4056063"/>
          <p14:tracePt t="32205" x="5553075" y="4056063"/>
          <p14:tracePt t="32222" x="5695950" y="4041775"/>
          <p14:tracePt t="32239" x="5837238" y="4041775"/>
          <p14:tracePt t="32255" x="5902325" y="4056063"/>
          <p14:tracePt t="32271" x="6018213" y="4068763"/>
          <p14:tracePt t="32289" x="6070600" y="4068763"/>
          <p14:tracePt t="32291" x="6108700" y="4081463"/>
          <p14:tracePt t="32306" x="6161088" y="4094163"/>
          <p14:tracePt t="32322" x="6186488" y="4094163"/>
          <p14:tracePt t="32324" x="6224588" y="4106863"/>
          <p14:tracePt t="32338" x="6264275" y="4119563"/>
          <p14:tracePt t="32340" x="6289675" y="4132263"/>
          <p14:tracePt t="32355" x="6315075" y="4146550"/>
          <p14:tracePt t="32372" x="6342063" y="4159250"/>
          <p14:tracePt t="32376" x="6367463" y="4171950"/>
          <p14:tracePt t="32391" x="6380163" y="4184650"/>
          <p14:tracePt t="32393" x="6405563" y="4197350"/>
          <p14:tracePt t="32405" x="6418263" y="4210050"/>
          <p14:tracePt t="32422" x="6432550" y="4222750"/>
          <p14:tracePt t="32424" x="6445250" y="4235450"/>
          <p14:tracePt t="32439" x="6457950" y="4262438"/>
          <p14:tracePt t="32455" x="6496050" y="4300538"/>
          <p14:tracePt t="32472" x="6496050" y="4325938"/>
          <p14:tracePt t="32474" x="6508750" y="4352925"/>
          <p14:tracePt t="32489" x="6521450" y="4378325"/>
          <p14:tracePt t="32506" x="6521450" y="4416425"/>
          <p14:tracePt t="32507" x="6521450" y="4468813"/>
          <p14:tracePt t="32522" x="6521450" y="4519613"/>
          <p14:tracePt t="32539" x="6457950" y="4662488"/>
          <p14:tracePt t="32555" x="6327775" y="4830763"/>
          <p14:tracePt t="32572" x="6237288" y="4921250"/>
          <p14:tracePt t="32588" x="6043613" y="5075238"/>
          <p14:tracePt t="32605" x="5954713" y="5127625"/>
          <p14:tracePt t="32608" x="5876925" y="5165725"/>
          <p14:tracePt t="32621" x="5799138" y="5192713"/>
          <p14:tracePt t="32638" x="5656263" y="5230813"/>
          <p14:tracePt t="32655" x="5592763" y="5243513"/>
          <p14:tracePt t="32672" x="5449888" y="5256213"/>
          <p14:tracePt t="32689" x="5386388" y="5256213"/>
          <p14:tracePt t="32692" x="5334000" y="5256213"/>
          <p14:tracePt t="32705" x="5281613" y="5256213"/>
          <p14:tracePt t="32722" x="5218113" y="5243513"/>
          <p14:tracePt t="32739" x="5192713" y="5243513"/>
          <p14:tracePt t="32741" x="5165725" y="5230813"/>
          <p14:tracePt t="32755" x="5140325" y="5218113"/>
          <p14:tracePt t="32771" x="5114925" y="5205413"/>
          <p14:tracePt t="32774" x="5087938" y="5192713"/>
          <p14:tracePt t="32790" x="5049838" y="5140325"/>
          <p14:tracePt t="32805" x="5037138" y="5102225"/>
          <p14:tracePt t="32822" x="5011738" y="4997450"/>
          <p14:tracePt t="32838" x="5011738" y="4921250"/>
          <p14:tracePt t="32855" x="5049838" y="4752975"/>
          <p14:tracePt t="32872" x="5087938" y="4675188"/>
          <p14:tracePt t="32875" x="5127625" y="4597400"/>
          <p14:tracePt t="32889" x="5178425" y="4533900"/>
          <p14:tracePt t="32905" x="5256213" y="4430713"/>
          <p14:tracePt t="32923" x="5334000" y="4340225"/>
          <p14:tracePt t="32938" x="5372100" y="4300538"/>
          <p14:tracePt t="32955" x="5411788" y="4262438"/>
          <p14:tracePt t="32957" x="5449888" y="4222750"/>
          <p14:tracePt t="32971" x="5489575" y="4184650"/>
          <p14:tracePt t="32976" x="5540375" y="4146550"/>
          <p14:tracePt t="32989" x="5592763" y="4106863"/>
          <p14:tracePt t="33005" x="5643563" y="4068763"/>
          <p14:tracePt t="33007" x="5695950" y="4029075"/>
          <p14:tracePt t="33022" x="5734050" y="3990975"/>
          <p14:tracePt t="33025" x="5786438" y="3965575"/>
          <p14:tracePt t="33039" x="5837238" y="3925888"/>
          <p14:tracePt t="33056" x="5876925" y="3900488"/>
          <p14:tracePt t="33058" x="5927725" y="3875088"/>
          <p14:tracePt t="33072" x="5967413" y="3848100"/>
          <p14:tracePt t="33089" x="6070600" y="3797300"/>
          <p14:tracePt t="33105" x="6134100" y="3771900"/>
          <p14:tracePt t="33108" x="6199188" y="3744913"/>
          <p14:tracePt t="33122" x="6302375" y="3706813"/>
          <p14:tracePt t="33138" x="6548438" y="3668713"/>
          <p14:tracePt t="33155" x="6677025" y="3668713"/>
          <p14:tracePt t="33157" x="6780213" y="3668713"/>
          <p14:tracePt t="33172" x="6870700" y="3668713"/>
          <p14:tracePt t="33189" x="6935788" y="3668713"/>
          <p14:tracePt t="33191" x="6973888" y="3681413"/>
          <p14:tracePt t="33205" x="7013575" y="3681413"/>
          <p14:tracePt t="33222" x="7051675" y="3694113"/>
          <p14:tracePt t="33239" x="7089775" y="3706813"/>
          <p14:tracePt t="33261" x="7104063" y="3719513"/>
          <p14:tracePt t="33273" x="7116763" y="3719513"/>
          <p14:tracePt t="33290" x="7129463" y="3732213"/>
          <p14:tracePt t="33306" x="7142163" y="3744913"/>
          <p14:tracePt t="33322" x="7142163" y="3757613"/>
          <p14:tracePt t="33324" x="7154863" y="3784600"/>
          <p14:tracePt t="33338" x="7154863" y="3835400"/>
          <p14:tracePt t="33341" x="7154863" y="3913188"/>
          <p14:tracePt t="33355" x="7129463" y="4029075"/>
          <p14:tracePt t="33372" x="7077075" y="4159250"/>
          <p14:tracePt t="33375" x="7013575" y="4275138"/>
          <p14:tracePt t="33391" x="6948488" y="4378325"/>
          <p14:tracePt t="33394" x="6883400" y="4456113"/>
          <p14:tracePt t="33405" x="6805613" y="4533900"/>
          <p14:tracePt t="33424" x="6611938" y="4675188"/>
          <p14:tracePt t="33438" x="6496050" y="4727575"/>
          <p14:tracePt t="33455" x="6276975" y="4818063"/>
          <p14:tracePt t="33472" x="6186488" y="4843463"/>
          <p14:tracePt t="33474" x="6096000" y="4868863"/>
          <p14:tracePt t="33489" x="6030913" y="4881563"/>
          <p14:tracePt t="33505" x="5954713" y="4881563"/>
          <p14:tracePt t="33507" x="5889625" y="4881563"/>
          <p14:tracePt t="33522" x="5824538" y="4881563"/>
          <p14:tracePt t="33539" x="5746750" y="4881563"/>
          <p14:tracePt t="33556" x="5695950" y="4881563"/>
          <p14:tracePt t="33572" x="5695950" y="4868863"/>
          <p14:tracePt t="33576" x="5683250" y="4868863"/>
          <p14:tracePt t="33589" x="5670550" y="4868863"/>
          <p14:tracePt t="33628" x="5656263" y="4868863"/>
          <p14:tracePt t="33658" x="5656263" y="4856163"/>
          <p14:tracePt t="33678" x="5643563" y="4856163"/>
          <p14:tracePt t="33730" x="5643563" y="4843463"/>
          <p14:tracePt t="33771" x="5643563" y="4830763"/>
          <p14:tracePt t="33790" x="5656263" y="4830763"/>
          <p14:tracePt t="33842" x="5656263" y="4818063"/>
          <p14:tracePt t="33864" x="5670550" y="4818063"/>
          <p14:tracePt t="34026" x="5683250" y="4818063"/>
          <p14:tracePt t="34046" x="5683250" y="4803775"/>
          <p14:tracePt t="34097" x="5695950" y="4803775"/>
          <p14:tracePt t="34128" x="5695950" y="4791075"/>
          <p14:tracePt t="34169" x="5708650" y="4791075"/>
          <p14:tracePt t="34199" x="5708650" y="4778375"/>
          <p14:tracePt t="34219" x="5721350" y="4778375"/>
          <p14:tracePt t="34240" x="5734050" y="4765675"/>
          <p14:tracePt t="34260" x="5746750" y="4752975"/>
          <p14:tracePt t="34270" x="5759450" y="4752975"/>
          <p14:tracePt t="34280" x="5759450" y="4740275"/>
          <p14:tracePt t="34291" x="5773738" y="4727575"/>
          <p14:tracePt t="34306" x="5786438" y="4713288"/>
          <p14:tracePt t="34322" x="5811838" y="4700588"/>
          <p14:tracePt t="34324" x="5837238" y="4687888"/>
          <p14:tracePt t="34338" x="5864225" y="4662488"/>
          <p14:tracePt t="34340" x="5889625" y="4637088"/>
          <p14:tracePt t="34355" x="5915025" y="4610100"/>
          <p14:tracePt t="34372" x="5940425" y="4584700"/>
          <p14:tracePt t="34375" x="5980113" y="4559300"/>
          <p14:tracePt t="34391" x="6005513" y="4533900"/>
          <p14:tracePt t="34405" x="6057900" y="4494213"/>
          <p14:tracePt t="34422" x="6083300" y="4481513"/>
          <p14:tracePt t="34438" x="6121400" y="4443413"/>
          <p14:tracePt t="34455" x="6148388" y="4430713"/>
          <p14:tracePt t="34457" x="6161088" y="4416425"/>
          <p14:tracePt t="34471" x="6186488" y="4403725"/>
          <p14:tracePt t="34489" x="6211888" y="4378325"/>
          <p14:tracePt t="34505" x="6224588" y="4365625"/>
          <p14:tracePt t="34508" x="6237288" y="4352925"/>
          <p14:tracePt t="34522" x="6251575" y="4340225"/>
          <p14:tracePt t="34538" x="6289675" y="4313238"/>
          <p14:tracePt t="34556" x="6315075" y="4287838"/>
          <p14:tracePt t="34572" x="6327775" y="4275138"/>
          <p14:tracePt t="34589" x="6367463" y="4262438"/>
          <p14:tracePt t="34606" x="6380163" y="4222750"/>
          <p14:tracePt t="34622" x="6392863" y="4210050"/>
          <p14:tracePt t="34638" x="6405563" y="4197350"/>
          <p14:tracePt t="34640" x="6418263" y="4184650"/>
          <p14:tracePt t="34655" x="6432550" y="4159250"/>
          <p14:tracePt t="34657" x="6457950" y="4132263"/>
          <p14:tracePt t="34672" x="6470650" y="4106863"/>
          <p14:tracePt t="34689" x="6470650" y="4081463"/>
          <p14:tracePt t="34692" x="6483350" y="4041775"/>
          <p14:tracePt t="34724" x="6496050" y="3862388"/>
          <p14:tracePt t="34726" x="6457950" y="3563938"/>
          <p14:tracePt t="34733" x="6237288" y="2944813"/>
          <p14:tracePt t="34739" x="5940425" y="2351088"/>
          <p14:tracePt t="34755" x="5708650" y="2001838"/>
          <p14:tracePt t="34772" x="5502275" y="1743075"/>
          <p14:tracePt t="34774" x="5308600" y="1562100"/>
          <p14:tracePt t="34788" x="5153025" y="1446213"/>
          <p14:tracePt t="34792" x="5011738" y="1355725"/>
          <p14:tracePt t="34805" x="4894263" y="1317625"/>
          <p14:tracePt t="34822" x="4791075" y="1277938"/>
          <p14:tracePt t="34824" x="4700588" y="1252538"/>
          <p14:tracePt t="34839" x="4624388" y="1252538"/>
          <p14:tracePt t="34855" x="4494213" y="1252538"/>
          <p14:tracePt t="34872" x="4456113" y="1265238"/>
          <p14:tracePt t="34875" x="4403725" y="1277938"/>
          <p14:tracePt t="34889" x="4378325" y="1277938"/>
          <p14:tracePt t="34905" x="4340225" y="1304925"/>
          <p14:tracePt t="34923" x="4313238" y="1317625"/>
          <p14:tracePt t="34925" x="4300538" y="1330325"/>
          <p14:tracePt t="34939" x="4287838" y="1343025"/>
          <p14:tracePt t="34955" x="4275138" y="1355725"/>
          <p14:tracePt t="34957" x="4262438" y="1368425"/>
          <p14:tracePt t="34976" x="4249738" y="1382713"/>
          <p14:tracePt t="34989" x="4249738" y="1395413"/>
          <p14:tracePt t="35006" x="4235450" y="1408113"/>
          <p14:tracePt t="35009" x="4235450" y="1420813"/>
          <p14:tracePt t="35022" x="4222750" y="1420813"/>
          <p14:tracePt t="35039" x="4222750" y="1446213"/>
          <p14:tracePt t="35056" x="4222750" y="1458913"/>
          <p14:tracePt t="35058" x="4222750" y="1471613"/>
          <p14:tracePt t="35073" x="4222750" y="1485900"/>
          <p14:tracePt t="35089" x="4222750" y="1511300"/>
          <p14:tracePt t="35107" x="4222750" y="1524000"/>
          <p14:tracePt t="35109" x="4222750" y="1536700"/>
          <p14:tracePt t="35122" x="4235450" y="1536700"/>
          <p14:tracePt t="35139" x="4235450" y="1549400"/>
          <p14:tracePt t="35141" x="4249738" y="1576388"/>
          <p14:tracePt t="35159" x="4262438" y="1589088"/>
          <p14:tracePt t="35172" x="4275138" y="1614488"/>
          <p14:tracePt t="35190" x="4287838" y="1639888"/>
          <p14:tracePt t="35205" x="4300538" y="1652588"/>
          <p14:tracePt t="35222" x="4325938" y="1679575"/>
          <p14:tracePt t="35239" x="4352925" y="1704975"/>
          <p14:tracePt t="35260" x="4365625" y="1717675"/>
          <p14:tracePt t="35273" x="4378325" y="1730375"/>
          <p14:tracePt t="35288" x="4391025" y="1743075"/>
          <p14:tracePt t="35306" x="4403725" y="1755775"/>
          <p14:tracePt t="35323" x="4403725" y="1770063"/>
          <p14:tracePt t="35338" x="4416425" y="1770063"/>
          <p14:tracePt t="35355" x="4416425" y="1782763"/>
          <p14:tracePt t="35372" x="4430713" y="1782763"/>
          <p14:tracePt t="35394" x="4430713" y="1795463"/>
          <p14:tracePt t="35413" x="4443413" y="1795463"/>
          <p14:tracePt t="35444" x="4443413" y="1808163"/>
          <p14:tracePt t="35485" x="4456113" y="1808163"/>
          <p14:tracePt t="35515" x="4456113" y="1820863"/>
          <p14:tracePt t="35557" x="4468813" y="1820863"/>
          <p14:tracePt t="35577" x="4468813" y="1833563"/>
          <p14:tracePt t="35597" x="4481513" y="1833563"/>
          <p14:tracePt t="35628" x="4494213" y="1846263"/>
          <p14:tracePt t="35658" x="4506913" y="1860550"/>
          <p14:tracePt t="35689" x="4519613" y="1873250"/>
          <p14:tracePt t="35719" x="4533900" y="1885950"/>
          <p14:tracePt t="35749" x="4546600" y="1885950"/>
          <p14:tracePt t="35770" x="4546600" y="1898650"/>
          <p14:tracePt t="35780" x="4559300" y="1898650"/>
          <p14:tracePt t="35810" x="4559300" y="1911350"/>
          <p14:tracePt t="35821" x="4572000" y="1911350"/>
          <p14:tracePt t="35841" x="4584700" y="1924050"/>
          <p14:tracePt t="35861" x="4597400" y="1924050"/>
          <p14:tracePt t="35874" x="4597400" y="1936750"/>
          <p14:tracePt t="35882" x="4610100" y="1936750"/>
          <p14:tracePt t="35893" x="4624388" y="1949450"/>
          <p14:tracePt t="35904" x="4624388" y="1963738"/>
          <p14:tracePt t="35923" x="4637088" y="1976438"/>
          <p14:tracePt t="35925" x="4649788" y="1989138"/>
          <p14:tracePt t="35938" x="4662488" y="1989138"/>
          <p14:tracePt t="35955" x="4700588" y="2027238"/>
          <p14:tracePt t="35972" x="4727575" y="2039938"/>
          <p14:tracePt t="35974" x="4752975" y="2054225"/>
          <p14:tracePt t="35989" x="4778375" y="2066925"/>
          <p14:tracePt t="35993" x="4803775" y="2079625"/>
          <p14:tracePt t="36006" x="4818063" y="2092325"/>
          <p14:tracePt t="36022" x="4830763" y="2092325"/>
          <p14:tracePt t="36024" x="4843463" y="2105025"/>
          <p14:tracePt t="36038" x="4856163" y="2105025"/>
          <p14:tracePt t="36056" x="4868863" y="2117725"/>
          <p14:tracePt t="36072" x="4881563" y="2117725"/>
          <p14:tracePt t="36089" x="4894263" y="2130425"/>
          <p14:tracePt t="36127" x="4908550" y="2130425"/>
          <p14:tracePt t="36158" x="4908550" y="2144713"/>
          <p14:tracePt t="36188" x="4921250" y="2144713"/>
          <p14:tracePt t="36239" x="4921250" y="2157413"/>
          <p14:tracePt t="36249" x="4933950" y="2157413"/>
          <p14:tracePt t="36280" x="4946650" y="2157413"/>
          <p14:tracePt t="36310" x="4946650" y="2170113"/>
          <p14:tracePt t="36321" x="4959350" y="2170113"/>
          <p14:tracePt t="36353" x="4972050" y="2182813"/>
          <p14:tracePt t="36383" x="4984750" y="2182813"/>
          <p14:tracePt t="36393" x="4984750" y="2195513"/>
          <p14:tracePt t="36405" x="4997450" y="2195513"/>
          <p14:tracePt t="36425" x="5011738" y="2208213"/>
          <p14:tracePt t="36444" x="5024438" y="2220913"/>
          <p14:tracePt t="36455" x="5037138" y="2220913"/>
          <p14:tracePt t="36472" x="5049838" y="2220913"/>
          <p14:tracePt t="36475" x="5075238" y="2233613"/>
          <p14:tracePt t="36488" x="5087938" y="2247900"/>
          <p14:tracePt t="36505" x="5102225" y="2247900"/>
          <p14:tracePt t="36507" x="5127625" y="2260600"/>
          <p14:tracePt t="36522" x="5153025" y="2260600"/>
          <p14:tracePt t="36525" x="5178425" y="2273300"/>
          <p14:tracePt t="36539" x="5192713" y="2273300"/>
          <p14:tracePt t="36555" x="5205413" y="2286000"/>
          <p14:tracePt t="36558" x="5218113" y="2286000"/>
          <p14:tracePt t="36571" x="5230813" y="2286000"/>
          <p14:tracePt t="36589" x="5256213" y="2298700"/>
          <p14:tracePt t="36606" x="5268913" y="2298700"/>
          <p14:tracePt t="36622" x="5281613" y="2298700"/>
          <p14:tracePt t="36639" x="5295900" y="2311400"/>
          <p14:tracePt t="36913" x="5437188" y="2286000"/>
          <p14:tracePt t="36922" x="5656263" y="2247900"/>
          <p14:tracePt t="36933" x="5876925" y="2220913"/>
          <p14:tracePt t="36944" x="6030913" y="2220913"/>
          <p14:tracePt t="36955" x="6173788" y="2220913"/>
          <p14:tracePt t="36972" x="6264275" y="2220913"/>
          <p14:tracePt t="36974" x="6342063" y="2233613"/>
          <p14:tracePt t="36988" x="6392863" y="2247900"/>
          <p14:tracePt t="37005" x="6445250" y="2260600"/>
          <p14:tracePt t="37007" x="6470650" y="2273300"/>
          <p14:tracePt t="37021" x="6496050" y="2286000"/>
          <p14:tracePt t="37038" x="6535738" y="2311400"/>
          <p14:tracePt t="37056" x="6561138" y="2324100"/>
          <p14:tracePt t="37087" x="6573838" y="2324100"/>
          <p14:tracePt t="37090" x="6573838" y="2338388"/>
          <p14:tracePt t="37096" x="6586538" y="2338388"/>
          <p14:tracePt t="37117" x="6586538" y="2351088"/>
          <p14:tracePt t="37139" x="6599238" y="2351088"/>
          <p14:tracePt t="37157" x="6599238" y="2363788"/>
          <p14:tracePt t="37208" x="6599238" y="2376488"/>
          <p14:tracePt t="37229" x="6599238" y="2389188"/>
          <p14:tracePt t="37241" x="6586538" y="2401888"/>
          <p14:tracePt t="37250" x="6573838" y="2401888"/>
          <p14:tracePt t="37259" x="6573838" y="2414588"/>
          <p14:tracePt t="37272" x="6561138" y="2427288"/>
          <p14:tracePt t="37289" x="6548438" y="2441575"/>
          <p14:tracePt t="37291" x="6521450" y="2454275"/>
          <p14:tracePt t="37305" x="6508750" y="2466975"/>
          <p14:tracePt t="37322" x="6496050" y="2479675"/>
          <p14:tracePt t="37324" x="6470650" y="2479675"/>
          <p14:tracePt t="37339" x="6445250" y="2492375"/>
          <p14:tracePt t="37342" x="6405563" y="2505075"/>
          <p14:tracePt t="37356" x="6380163" y="2532063"/>
          <p14:tracePt t="37372" x="6342063" y="2544763"/>
          <p14:tracePt t="37374" x="6302375" y="2557463"/>
          <p14:tracePt t="37389" x="6251575" y="2570163"/>
          <p14:tracePt t="37391" x="6199188" y="2595563"/>
          <p14:tracePt t="37404" x="6148388" y="2608263"/>
          <p14:tracePt t="37422" x="6096000" y="2622550"/>
          <p14:tracePt t="37425" x="6043613" y="2647950"/>
          <p14:tracePt t="37439" x="5992813" y="2660650"/>
          <p14:tracePt t="37455" x="5876925" y="2698750"/>
          <p14:tracePt t="37473" x="5824538" y="2725738"/>
          <p14:tracePt t="37475" x="5759450" y="2751138"/>
          <p14:tracePt t="37489" x="5695950" y="2763838"/>
          <p14:tracePt t="37506" x="5630863" y="2789238"/>
          <p14:tracePt t="37508" x="5565775" y="2816225"/>
          <p14:tracePt t="37522" x="5502275" y="2828925"/>
          <p14:tracePt t="37524" x="5449888" y="2854325"/>
          <p14:tracePt t="37539" x="5411788" y="2867025"/>
          <p14:tracePt t="37556" x="5359400" y="2892425"/>
          <p14:tracePt t="37572" x="5334000" y="2892425"/>
          <p14:tracePt t="37589" x="5308600" y="2906713"/>
          <p14:tracePt t="37606" x="5295900" y="2906713"/>
          <p14:tracePt t="37622" x="5281613" y="2906713"/>
          <p14:tracePt t="37639" x="5268913" y="2919413"/>
          <p14:tracePt t="37668" x="5256213" y="2919413"/>
          <p14:tracePt t="37699" x="5243513" y="2919413"/>
          <p14:tracePt t="37760" x="5230813" y="2919413"/>
          <p14:tracePt t="37832" x="5218113" y="2919413"/>
          <p14:tracePt t="38158" x="5230813" y="2906713"/>
          <p14:tracePt t="38169" x="5243513" y="2906713"/>
          <p14:tracePt t="38179" x="5256213" y="2906713"/>
          <p14:tracePt t="38190" x="5268913" y="2906713"/>
          <p14:tracePt t="38205" x="5281613" y="2906713"/>
          <p14:tracePt t="38222" x="5308600" y="2906713"/>
          <p14:tracePt t="38239" x="5346700" y="2906713"/>
          <p14:tracePt t="38255" x="5359400" y="2906713"/>
          <p14:tracePt t="38271" x="5399088" y="2906713"/>
          <p14:tracePt t="38289" x="5437188" y="2906713"/>
          <p14:tracePt t="38305" x="5462588" y="2906713"/>
          <p14:tracePt t="38321" x="5514975" y="2906713"/>
          <p14:tracePt t="38339" x="5540375" y="2906713"/>
          <p14:tracePt t="38341" x="5565775" y="2919413"/>
          <p14:tracePt t="38355" x="5592763" y="2919413"/>
          <p14:tracePt t="38372" x="5618163" y="2919413"/>
          <p14:tracePt t="38375" x="5630863" y="2919413"/>
          <p14:tracePt t="38389" x="5656263" y="2932113"/>
          <p14:tracePt t="38391" x="5683250" y="2932113"/>
          <p14:tracePt t="38405" x="5695950" y="2932113"/>
          <p14:tracePt t="38422" x="5721350" y="2944813"/>
          <p14:tracePt t="38424" x="5734050" y="2944813"/>
          <p14:tracePt t="38439" x="5759450" y="2957513"/>
          <p14:tracePt t="38455" x="5786438" y="2957513"/>
          <p14:tracePt t="38472" x="5811838" y="2957513"/>
          <p14:tracePt t="38474" x="5824538" y="2957513"/>
          <p14:tracePt t="38489" x="5837238" y="2970213"/>
          <p14:tracePt t="38505" x="5864225" y="2970213"/>
          <p14:tracePt t="38522" x="5876925" y="2970213"/>
          <p14:tracePt t="40116" x="5786438" y="2982913"/>
          <p14:tracePt t="40127" x="5708650" y="3009900"/>
          <p14:tracePt t="40140" x="5618163" y="3009900"/>
          <p14:tracePt t="40157" x="5540375" y="3022600"/>
          <p14:tracePt t="40158" x="5475288" y="3022600"/>
          <p14:tracePt t="40172" x="5399088" y="3022600"/>
          <p14:tracePt t="40189" x="5256213" y="3022600"/>
          <p14:tracePt t="40205" x="5192713" y="3022600"/>
          <p14:tracePt t="40208" x="5140325" y="3022600"/>
          <p14:tracePt t="40222" x="5102225" y="3022600"/>
          <p14:tracePt t="40239" x="5062538" y="3022600"/>
          <p14:tracePt t="40242" x="5037138" y="3022600"/>
          <p14:tracePt t="40255" x="5024438" y="3022600"/>
          <p14:tracePt t="40272" x="4997450" y="3022600"/>
          <p14:tracePt t="40290" x="4984750" y="3022600"/>
          <p14:tracePt t="40321" x="4972050" y="3022600"/>
          <p14:tracePt t="40371" x="4984750" y="3022600"/>
          <p14:tracePt t="40382" x="4997450" y="3035300"/>
          <p14:tracePt t="40392" x="5024438" y="3060700"/>
          <p14:tracePt t="40405" x="5075238" y="3073400"/>
          <p14:tracePt t="40422" x="5205413" y="3151188"/>
          <p14:tracePt t="40439" x="5295900" y="3203575"/>
          <p14:tracePt t="40455" x="5514975" y="3319463"/>
          <p14:tracePt t="40472" x="5643563" y="3384550"/>
          <p14:tracePt t="40474" x="5759450" y="3422650"/>
          <p14:tracePt t="40488" x="5849938" y="3460750"/>
          <p14:tracePt t="40505" x="6018213" y="3525838"/>
          <p14:tracePt t="40522" x="6070600" y="3551238"/>
          <p14:tracePt t="40524" x="6121400" y="3578225"/>
          <p14:tracePt t="40539" x="6148388" y="3590925"/>
          <p14:tracePt t="40555" x="6173788" y="3603625"/>
          <p14:tracePt t="40557" x="6186488" y="3616325"/>
          <p14:tracePt t="40572" x="6211888" y="3629025"/>
          <p14:tracePt t="40588" x="6237288" y="3654425"/>
          <p14:tracePt t="40606" x="6264275" y="3681413"/>
          <p14:tracePt t="40622" x="6264275" y="3706813"/>
          <p14:tracePt t="40638" x="6289675" y="3757613"/>
          <p14:tracePt t="40655" x="6289675" y="3784600"/>
          <p14:tracePt t="40657" x="6289675" y="3822700"/>
          <p14:tracePt t="40672" x="6289675" y="3862388"/>
          <p14:tracePt t="40688" x="6289675" y="3925888"/>
          <p14:tracePt t="40705" x="6276975" y="3951288"/>
          <p14:tracePt t="40707" x="6264275" y="3978275"/>
          <p14:tracePt t="40722" x="6264275" y="4003675"/>
          <p14:tracePt t="40739" x="6251575" y="4029075"/>
          <p14:tracePt t="40741" x="6251575" y="4041775"/>
          <p14:tracePt t="40755" x="6237288" y="4068763"/>
          <p14:tracePt t="40771" x="6224588" y="4094163"/>
          <p14:tracePt t="40788" x="6211888" y="4119563"/>
          <p14:tracePt t="40789" x="6211888" y="4132263"/>
          <p14:tracePt t="40805" x="6199188" y="4159250"/>
          <p14:tracePt t="40821" x="6173788" y="4197350"/>
          <p14:tracePt t="40839" x="6173788" y="4222750"/>
          <p14:tracePt t="40841" x="6161088" y="4235450"/>
          <p14:tracePt t="40855" x="6148388" y="4249738"/>
          <p14:tracePt t="40872" x="6148388" y="4262438"/>
          <p14:tracePt t="40875" x="6134100" y="4287838"/>
          <p14:tracePt t="40889" x="6121400" y="4300538"/>
          <p14:tracePt t="40905" x="6108700" y="4325938"/>
          <p14:tracePt t="40922" x="6083300" y="4352925"/>
          <p14:tracePt t="40944" x="6070600" y="4365625"/>
          <p14:tracePt t="40955" x="6070600" y="4378325"/>
          <p14:tracePt t="40972" x="6057900" y="4378325"/>
          <p14:tracePt t="40974" x="6057900" y="4391025"/>
          <p14:tracePt t="40989" x="6043613" y="4391025"/>
          <p14:tracePt t="41005" x="6043613" y="4403725"/>
          <p14:tracePt t="41007" x="6030913" y="4403725"/>
          <p14:tracePt t="41024" x="6018213" y="4416425"/>
          <p14:tracePt t="41055" x="6005513" y="4416425"/>
          <p14:tracePt t="41087" x="5992813" y="4416425"/>
          <p14:tracePt t="41097" x="5992813" y="4403725"/>
          <p14:tracePt t="41106" x="5980113" y="4391025"/>
          <p14:tracePt t="41122" x="5980113" y="4378325"/>
          <p14:tracePt t="41138" x="5980113" y="4340225"/>
          <p14:tracePt t="41155" x="5992813" y="4313238"/>
          <p14:tracePt t="41158" x="5992813" y="4300538"/>
          <p14:tracePt t="41172" x="6018213" y="4262438"/>
          <p14:tracePt t="41189" x="6057900" y="4210050"/>
          <p14:tracePt t="41205" x="6083300" y="4184650"/>
          <p14:tracePt t="41207" x="6108700" y="4159250"/>
          <p14:tracePt t="41222" x="6134100" y="4132263"/>
          <p14:tracePt t="41239" x="6161088" y="4106863"/>
          <p14:tracePt t="41241" x="6186488" y="4081463"/>
          <p14:tracePt t="41255" x="6224588" y="4068763"/>
          <p14:tracePt t="41272" x="6289675" y="4029075"/>
          <p14:tracePt t="41288" x="6315075" y="4003675"/>
          <p14:tracePt t="41290" x="6354763" y="3990975"/>
          <p14:tracePt t="41305" x="6392863" y="3978275"/>
          <p14:tracePt t="41322" x="6418263" y="3965575"/>
          <p14:tracePt t="41324" x="6457950" y="3951288"/>
          <p14:tracePt t="41339" x="6496050" y="3938588"/>
          <p14:tracePt t="41341" x="6521450" y="3925888"/>
          <p14:tracePt t="41355" x="6548438" y="3925888"/>
          <p14:tracePt t="41372" x="6599238" y="3900488"/>
          <p14:tracePt t="41388" x="6626225" y="3900488"/>
          <p14:tracePt t="41407" x="6664325" y="3875088"/>
          <p14:tracePt t="41422" x="6689725" y="3862388"/>
          <p14:tracePt t="41425" x="6702425" y="3848100"/>
          <p14:tracePt t="41438" x="6716713" y="3835400"/>
          <p14:tracePt t="41455" x="6742113" y="3822700"/>
          <p14:tracePt t="41472" x="6754813" y="3797300"/>
          <p14:tracePt t="41474" x="6754813" y="3771900"/>
          <p14:tracePt t="41489" x="6767513" y="3744913"/>
          <p14:tracePt t="41505" x="6767513" y="3706813"/>
          <p14:tracePt t="41507" x="6754813" y="3603625"/>
          <p14:tracePt t="41522" x="6664325" y="3397250"/>
          <p14:tracePt t="41524" x="6342063" y="2841625"/>
          <p14:tracePt t="41539" x="5967413" y="2298700"/>
          <p14:tracePt t="41556" x="5746750" y="2027238"/>
          <p14:tracePt t="41558" x="5618163" y="1873250"/>
          <p14:tracePt t="41572" x="5553075" y="1795463"/>
          <p14:tracePt t="41589" x="5489575" y="1704975"/>
          <p14:tracePt t="41605" x="5462588" y="1679575"/>
          <p14:tracePt t="41622" x="5449888" y="1665288"/>
          <p14:tracePt t="41638" x="5437188" y="1639888"/>
          <p14:tracePt t="41655" x="5437188" y="1627188"/>
          <p14:tracePt t="41657" x="5437188" y="1601788"/>
          <p14:tracePt t="41672" x="5449888" y="1589088"/>
          <p14:tracePt t="41689" x="5475288" y="1549400"/>
          <p14:tracePt t="41691" x="5527675" y="1511300"/>
          <p14:tracePt t="41705" x="5618163" y="1446213"/>
          <p14:tracePt t="41722" x="6005513" y="1277938"/>
          <p14:tracePt t="41739" x="6224588" y="1214438"/>
          <p14:tracePt t="41741" x="6380163" y="1174750"/>
          <p14:tracePt t="41755" x="6496050" y="1162050"/>
          <p14:tracePt t="41772" x="6638925" y="1149350"/>
          <p14:tracePt t="41789" x="6754813" y="1136650"/>
          <p14:tracePt t="41805" x="6792913" y="1136650"/>
          <p14:tracePt t="41821" x="6845300" y="1136650"/>
          <p14:tracePt t="41839" x="6870700" y="1149350"/>
          <p14:tracePt t="41841" x="6883400" y="1149350"/>
          <p14:tracePt t="41855" x="6896100" y="1149350"/>
          <p14:tracePt t="41872" x="6910388" y="1149350"/>
          <p14:tracePt t="42147" x="7064375" y="1227138"/>
          <p14:tracePt t="42157" x="7335838" y="1343025"/>
          <p14:tracePt t="42167" x="7620000" y="1458913"/>
          <p14:tracePt t="42177" x="7813675" y="1549400"/>
          <p14:tracePt t="42189" x="7929563" y="1614488"/>
          <p14:tracePt t="42205" x="8007350" y="1665288"/>
          <p14:tracePt t="42207" x="8059738" y="1717675"/>
          <p14:tracePt t="42222" x="8110538" y="1755775"/>
          <p14:tracePt t="42239" x="8150225" y="1808163"/>
          <p14:tracePt t="42241" x="8175625" y="1846263"/>
          <p14:tracePt t="42255" x="8213725" y="1885950"/>
          <p14:tracePt t="42272" x="8253413" y="1963738"/>
          <p14:tracePt t="42290" x="8278813" y="2014538"/>
          <p14:tracePt t="42292" x="8291513" y="2054225"/>
          <p14:tracePt t="42305" x="8316913" y="2092325"/>
          <p14:tracePt t="42322" x="8329613" y="2157413"/>
          <p14:tracePt t="42338" x="8329613" y="2195513"/>
          <p14:tracePt t="42340" x="8343900" y="2233613"/>
          <p14:tracePt t="42355" x="8343900" y="2260600"/>
          <p14:tracePt t="42372" x="8343900" y="2298700"/>
          <p14:tracePt t="42374" x="8343900" y="2338388"/>
          <p14:tracePt t="42389" x="8329613" y="2389188"/>
          <p14:tracePt t="42391" x="8329613" y="2441575"/>
          <p14:tracePt t="42405" x="8316913" y="2492375"/>
          <p14:tracePt t="42422" x="8304213" y="2544763"/>
          <p14:tracePt t="42424" x="8278813" y="2595563"/>
          <p14:tracePt t="42438" x="8266113" y="2647950"/>
          <p14:tracePt t="42455" x="8240713" y="2738438"/>
          <p14:tracePt t="42472" x="8201025" y="2828925"/>
          <p14:tracePt t="42489" x="8175625" y="2892425"/>
          <p14:tracePt t="42505" x="8123238" y="3009900"/>
          <p14:tracePt t="42522" x="8097838" y="3060700"/>
          <p14:tracePt t="42524" x="8072438" y="3125788"/>
          <p14:tracePt t="42538" x="8045450" y="3176588"/>
          <p14:tracePt t="42556" x="8020050" y="3216275"/>
          <p14:tracePt t="42558" x="8007350" y="3254375"/>
          <p14:tracePt t="42572" x="7981950" y="3294063"/>
          <p14:tracePt t="42589" x="7956550" y="3344863"/>
          <p14:tracePt t="42605" x="7929563" y="3384550"/>
          <p14:tracePt t="42607" x="7916863" y="3409950"/>
          <p14:tracePt t="42623" x="7904163" y="3422650"/>
          <p14:tracePt t="42638" x="7851775" y="3473450"/>
          <p14:tracePt t="42655" x="7826375" y="3500438"/>
          <p14:tracePt t="42657" x="7800975" y="3525838"/>
          <p14:tracePt t="42672" x="7788275" y="3551238"/>
          <p14:tracePt t="42689" x="7748588" y="3563938"/>
          <p14:tracePt t="42691" x="7723188" y="3590925"/>
          <p14:tracePt t="42705" x="7697788" y="3603625"/>
          <p14:tracePt t="42722" x="7658100" y="3641725"/>
          <p14:tracePt t="42739" x="7620000" y="3654425"/>
          <p14:tracePt t="42754" x="7607300" y="3668713"/>
          <p14:tracePt t="42772" x="7581900" y="3694113"/>
          <p14:tracePt t="42788" x="7567613" y="3694113"/>
          <p14:tracePt t="42791" x="7554913" y="3706813"/>
          <p14:tracePt t="42810" x="7542213" y="3706813"/>
          <p14:tracePt t="42821" x="7542213" y="3719513"/>
          <p14:tracePt t="42839" x="7529513" y="3719513"/>
          <p14:tracePt t="43075" x="7413625" y="3654425"/>
          <p14:tracePt t="43087" x="7142163" y="3487738"/>
          <p14:tracePt t="43096" x="6535738" y="3176588"/>
          <p14:tracePt t="43106" x="5927725" y="2879725"/>
          <p14:tracePt t="43122" x="5308600" y="2595563"/>
          <p14:tracePt t="43139" x="4325938" y="2220913"/>
          <p14:tracePt t="43155" x="4081463" y="2130425"/>
          <p14:tracePt t="43157" x="3900488" y="2066925"/>
          <p14:tracePt t="43172" x="3706813" y="2014538"/>
          <p14:tracePt t="43189" x="3525838" y="1963738"/>
          <p14:tracePt t="43192" x="3384550" y="1936750"/>
          <p14:tracePt t="43205" x="3254375" y="1911350"/>
          <p14:tracePt t="43208" x="3163888" y="1898650"/>
          <p14:tracePt t="43222" x="3073400" y="1898650"/>
          <p14:tracePt t="43239" x="2995613" y="1898650"/>
          <p14:tracePt t="43241" x="2944813" y="1898650"/>
          <p14:tracePt t="43255" x="2879725" y="1898650"/>
          <p14:tracePt t="43272" x="2801938" y="1911350"/>
          <p14:tracePt t="43289" x="2776538" y="1911350"/>
          <p14:tracePt t="43292" x="2751138" y="1924050"/>
          <p14:tracePt t="43306" x="2725738" y="1936750"/>
          <p14:tracePt t="43322" x="2711450" y="1936750"/>
          <p14:tracePt t="43324" x="2686050" y="1949450"/>
          <p14:tracePt t="43338" x="2660650" y="1963738"/>
          <p14:tracePt t="43341" x="2647950" y="1976438"/>
          <p14:tracePt t="43355" x="2635250" y="1989138"/>
          <p14:tracePt t="43372" x="2595563" y="2001838"/>
          <p14:tracePt t="43388" x="2595563" y="2014538"/>
          <p14:tracePt t="43405" x="2570163" y="2027238"/>
          <p14:tracePt t="43423" x="2557463" y="2039938"/>
          <p14:tracePt t="43438" x="2557463" y="2054225"/>
          <p14:tracePt t="43455" x="2544763" y="2066925"/>
          <p14:tracePt t="43473" x="2532063" y="2079625"/>
          <p14:tracePt t="43488" x="2532063" y="2092325"/>
          <p14:tracePt t="43506" x="2532063" y="2117725"/>
          <p14:tracePt t="43522" x="2532063" y="2130425"/>
          <p14:tracePt t="43524" x="2532063" y="2157413"/>
          <p14:tracePt t="43539" x="2544763" y="2170113"/>
          <p14:tracePt t="43556" x="2582863" y="2208213"/>
          <p14:tracePt t="43572" x="2608263" y="2233613"/>
          <p14:tracePt t="43588" x="2647950" y="2273300"/>
          <p14:tracePt t="43606" x="2698750" y="2311400"/>
          <p14:tracePt t="43621" x="2738438" y="2324100"/>
          <p14:tracePt t="43638" x="2776538" y="2363788"/>
          <p14:tracePt t="43655" x="2816225" y="2389188"/>
          <p14:tracePt t="43658" x="2854325" y="2414588"/>
          <p14:tracePt t="43671" x="2906713" y="2441575"/>
          <p14:tracePt t="43688" x="3113088" y="2557463"/>
          <p14:tracePt t="43705" x="3279775" y="2635250"/>
          <p14:tracePt t="43708" x="3460750" y="2711450"/>
          <p14:tracePt t="43722" x="3616325" y="2776538"/>
          <p14:tracePt t="43739" x="3900488" y="2879725"/>
          <p14:tracePt t="43755" x="4029075" y="2932113"/>
          <p14:tracePt t="43772" x="4313238" y="3022600"/>
          <p14:tracePt t="43789" x="4416425" y="3073400"/>
          <p14:tracePt t="43791" x="4506913" y="3113088"/>
          <p14:tracePt t="43805" x="4572000" y="3151188"/>
          <p14:tracePt t="43822" x="4675188" y="3228975"/>
          <p14:tracePt t="43841" x="4752975" y="3306763"/>
          <p14:tracePt t="43855" x="4778375" y="3344863"/>
          <p14:tracePt t="43871" x="4830763" y="3397250"/>
          <p14:tracePt t="43889" x="4843463" y="3422650"/>
          <p14:tracePt t="43891" x="4856163" y="3435350"/>
          <p14:tracePt t="43905" x="4868863" y="3460750"/>
          <p14:tracePt t="43922" x="4881563" y="3487738"/>
          <p14:tracePt t="43924" x="4881563" y="3500438"/>
          <p14:tracePt t="43939" x="4894263" y="3525838"/>
          <p14:tracePt t="43955" x="4908550" y="3563938"/>
          <p14:tracePt t="43972" x="4908550" y="3578225"/>
          <p14:tracePt t="43974" x="4908550" y="3590925"/>
          <p14:tracePt t="44229" x="5127625" y="3641725"/>
          <p14:tracePt t="44240" x="5475288" y="3744913"/>
          <p14:tracePt t="44249" x="5708650" y="3848100"/>
          <p14:tracePt t="44260" x="5889625" y="3925888"/>
          <p14:tracePt t="44272" x="6005513" y="3990975"/>
          <p14:tracePt t="44290" x="6121400" y="4068763"/>
          <p14:tracePt t="44305" x="6161088" y="4106863"/>
          <p14:tracePt t="44323" x="6211888" y="4146550"/>
          <p14:tracePt t="44340" x="6237288" y="4184650"/>
          <p14:tracePt t="44355" x="6251575" y="4210050"/>
          <p14:tracePt t="44372" x="6264275" y="4222750"/>
          <p14:tracePt t="44374" x="6264275" y="4235450"/>
          <p14:tracePt t="44392" x="6276975" y="4249738"/>
          <p14:tracePt t="44413" x="6276975" y="4262438"/>
          <p14:tracePt t="44424" x="6289675" y="4262438"/>
          <p14:tracePt t="44442" x="6315075" y="42751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5746-E544-76BC-CDB1-17AF04DB3A39}"/>
              </a:ext>
            </a:extLst>
          </p:cNvPr>
          <p:cNvSpPr>
            <a:spLocks noGrp="1"/>
          </p:cNvSpPr>
          <p:nvPr>
            <p:ph type="title"/>
          </p:nvPr>
        </p:nvSpPr>
        <p:spPr>
          <a:xfrm>
            <a:off x="1070212" y="351478"/>
            <a:ext cx="10515600" cy="508331"/>
          </a:xfrm>
        </p:spPr>
        <p:txBody>
          <a:bodyPr>
            <a:normAutofit fontScale="90000"/>
          </a:bodyPr>
          <a:lstStyle/>
          <a:p>
            <a:pPr algn="ctr"/>
            <a:r>
              <a:rPr lang="en-GB" dirty="0">
                <a:latin typeface="Comic Sans MS" panose="030F0702030302020204" pitchFamily="66" charset="0"/>
              </a:rPr>
              <a:t>Exploring Significant Discrepancies</a:t>
            </a:r>
            <a:endParaRPr lang="en-NG" dirty="0">
              <a:latin typeface="Comic Sans MS" panose="030F0702030302020204" pitchFamily="66" charset="0"/>
            </a:endParaRPr>
          </a:p>
        </p:txBody>
      </p:sp>
      <p:pic>
        <p:nvPicPr>
          <p:cNvPr id="2050" name="Picture 2">
            <a:extLst>
              <a:ext uri="{FF2B5EF4-FFF2-40B4-BE49-F238E27FC236}">
                <a16:creationId xmlns:a16="http://schemas.microsoft.com/office/drawing/2014/main" id="{932291FF-CF77-66EE-CA49-732AF443D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05719"/>
            <a:ext cx="6509982" cy="54522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A1D61254-54B0-F70F-46C6-476B00A56D23}"/>
              </a:ext>
            </a:extLst>
          </p:cNvPr>
          <p:cNvGraphicFramePr>
            <a:graphicFrameLocks noGrp="1"/>
          </p:cNvGraphicFramePr>
          <p:nvPr>
            <p:extLst>
              <p:ext uri="{D42A27DB-BD31-4B8C-83A1-F6EECF244321}">
                <p14:modId xmlns:p14="http://schemas.microsoft.com/office/powerpoint/2010/main" val="181634075"/>
              </p:ext>
            </p:extLst>
          </p:nvPr>
        </p:nvGraphicFramePr>
        <p:xfrm>
          <a:off x="6509983" y="1480782"/>
          <a:ext cx="5682017" cy="5377218"/>
        </p:xfrm>
        <a:graphic>
          <a:graphicData uri="http://schemas.openxmlformats.org/drawingml/2006/table">
            <a:tbl>
              <a:tblPr/>
              <a:tblGrid>
                <a:gridCol w="5682017">
                  <a:extLst>
                    <a:ext uri="{9D8B030D-6E8A-4147-A177-3AD203B41FA5}">
                      <a16:colId xmlns:a16="http://schemas.microsoft.com/office/drawing/2014/main" val="850764209"/>
                    </a:ext>
                  </a:extLst>
                </a:gridCol>
              </a:tblGrid>
              <a:tr h="5377218">
                <a:tc>
                  <a:txBody>
                    <a:bodyPr/>
                    <a:lstStyle/>
                    <a:p>
                      <a:pPr algn="ctr"/>
                      <a:r>
                        <a:rPr lang="en-GB" sz="1600" b="1" dirty="0">
                          <a:latin typeface="Helvetica Neue"/>
                          <a:cs typeface="Raavi" panose="020B0502040204020203" pitchFamily="34" charset="0"/>
                        </a:rPr>
                        <a:t>Insights (Sampled Dataset)</a:t>
                      </a:r>
                      <a:r>
                        <a:rPr lang="en-GB" sz="1600" dirty="0">
                          <a:latin typeface="Helvetica Neue"/>
                        </a:rPr>
                        <a:t> </a:t>
                      </a:r>
                    </a:p>
                    <a:p>
                      <a:endParaRPr lang="en-GB" sz="1600" dirty="0">
                        <a:latin typeface="Helvetica Neue"/>
                      </a:endParaRPr>
                    </a:p>
                    <a:p>
                      <a:pPr marL="285750" indent="-285750">
                        <a:buFont typeface="Courier New" panose="02070309020205020404" pitchFamily="49" charset="0"/>
                        <a:buChar char="o"/>
                      </a:pPr>
                      <a:r>
                        <a:rPr lang="en-GB" sz="1600" b="0" i="0" kern="1200" dirty="0">
                          <a:solidFill>
                            <a:schemeClr val="tx1"/>
                          </a:solidFill>
                          <a:effectLst/>
                          <a:latin typeface="Helvetica Neue"/>
                          <a:ea typeface="+mn-ea"/>
                          <a:cs typeface="+mn-cs"/>
                        </a:rPr>
                        <a:t>Properties such as #641553 and #443636 show substantial differences between their assessed values and sale amounts, suggesting possible inaccuracies in the valuation process.</a:t>
                      </a:r>
                    </a:p>
                    <a:p>
                      <a:endParaRPr lang="en-GB" sz="1600" b="0" i="0" kern="1200" dirty="0">
                        <a:solidFill>
                          <a:schemeClr val="tx1"/>
                        </a:solidFill>
                        <a:effectLst/>
                        <a:latin typeface="Helvetica Neue"/>
                        <a:ea typeface="+mn-ea"/>
                        <a:cs typeface="+mn-cs"/>
                      </a:endParaRPr>
                    </a:p>
                    <a:p>
                      <a:pPr marL="285750" indent="-285750">
                        <a:buFont typeface="Courier New" panose="02070309020205020404" pitchFamily="49" charset="0"/>
                        <a:buChar char="o"/>
                      </a:pPr>
                      <a:r>
                        <a:rPr lang="en-GB" sz="1600" b="0" i="0" kern="1200" dirty="0">
                          <a:solidFill>
                            <a:schemeClr val="tx1"/>
                          </a:solidFill>
                          <a:effectLst/>
                          <a:latin typeface="Helvetica Neue"/>
                          <a:ea typeface="+mn-ea"/>
                          <a:cs typeface="+mn-cs"/>
                        </a:rPr>
                        <a:t>Financial Impact: The discrepancies, like the 386,610 difference in property 641553, can have a substantial financial impact on property owners, buyers, and tax assessments.</a:t>
                      </a:r>
                    </a:p>
                    <a:p>
                      <a:pPr marL="0" indent="0">
                        <a:buFont typeface="Courier New" panose="02070309020205020404" pitchFamily="49" charset="0"/>
                        <a:buNone/>
                      </a:pPr>
                      <a:endParaRPr lang="en-GB" sz="1600" b="0" i="0" kern="1200" dirty="0">
                        <a:solidFill>
                          <a:schemeClr val="tx1"/>
                        </a:solidFill>
                        <a:effectLst/>
                        <a:latin typeface="Helvetica Neue"/>
                        <a:ea typeface="+mn-ea"/>
                        <a:cs typeface="+mn-cs"/>
                      </a:endParaRPr>
                    </a:p>
                    <a:p>
                      <a:pPr marL="285750" indent="-285750">
                        <a:buFont typeface="Courier New" panose="02070309020205020404" pitchFamily="49" charset="0"/>
                        <a:buChar char="o"/>
                      </a:pPr>
                      <a:r>
                        <a:rPr lang="en-GB" sz="1600" b="0" i="0" kern="1200" dirty="0">
                          <a:solidFill>
                            <a:schemeClr val="tx1"/>
                          </a:solidFill>
                          <a:effectLst/>
                          <a:latin typeface="Helvetica Neue"/>
                          <a:ea typeface="+mn-ea"/>
                          <a:cs typeface="+mn-cs"/>
                        </a:rPr>
                        <a:t>Market Perception: Significant differences between assessed values and sale amounts may influence market perceptions of property values, impacting buying decisions and market dynamics.</a:t>
                      </a:r>
                    </a:p>
                    <a:p>
                      <a:pPr marL="285750" indent="-285750">
                        <a:buFont typeface="Courier New" panose="02070309020205020404" pitchFamily="49" charset="0"/>
                        <a:buChar char="o"/>
                      </a:pPr>
                      <a:endParaRPr lang="en-NG"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101229448"/>
                  </a:ext>
                </a:extLst>
              </a:tr>
            </a:tbl>
          </a:graphicData>
        </a:graphic>
      </p:graphicFrame>
      <p:sp>
        <p:nvSpPr>
          <p:cNvPr id="8" name="TextBox 7">
            <a:extLst>
              <a:ext uri="{FF2B5EF4-FFF2-40B4-BE49-F238E27FC236}">
                <a16:creationId xmlns:a16="http://schemas.microsoft.com/office/drawing/2014/main" id="{D709E614-C761-40C1-5617-7DC95A7324E0}"/>
              </a:ext>
            </a:extLst>
          </p:cNvPr>
          <p:cNvSpPr txBox="1"/>
          <p:nvPr/>
        </p:nvSpPr>
        <p:spPr>
          <a:xfrm>
            <a:off x="9902685" y="6519445"/>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24" name="Audio 23">
            <a:hlinkClick r:id="" action="ppaction://media"/>
            <a:extLst>
              <a:ext uri="{FF2B5EF4-FFF2-40B4-BE49-F238E27FC236}">
                <a16:creationId xmlns:a16="http://schemas.microsoft.com/office/drawing/2014/main" id="{FD836BF3-2908-6286-F853-E346DFC5F7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9743976"/>
      </p:ext>
    </p:extLst>
  </p:cSld>
  <p:clrMapOvr>
    <a:masterClrMapping/>
  </p:clrMapOvr>
  <mc:AlternateContent xmlns:mc="http://schemas.openxmlformats.org/markup-compatibility/2006">
    <mc:Choice xmlns:p14="http://schemas.microsoft.com/office/powerpoint/2010/main" Requires="p14">
      <p:transition spd="slow" p14:dur="2000" advTm="50360"/>
    </mc:Choice>
    <mc:Fallback>
      <p:transition spd="slow" advTm="5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1122" x="6405563" y="4287838"/>
          <p14:tracePt t="1132" x="6548438" y="4300538"/>
          <p14:tracePt t="1142" x="6716713" y="4300538"/>
          <p14:tracePt t="1158" x="6858000" y="4313238"/>
          <p14:tracePt t="1174" x="7129463" y="4340225"/>
          <p14:tracePt t="1192" x="7348538" y="4378325"/>
          <p14:tracePt t="1208" x="7451725" y="4403725"/>
          <p14:tracePt t="1224" x="7645400" y="4443413"/>
          <p14:tracePt t="1241" x="7735888" y="4481513"/>
          <p14:tracePt t="1244" x="7826375" y="4506913"/>
          <p14:tracePt t="1258" x="7891463" y="4533900"/>
          <p14:tracePt t="1275" x="7942263" y="4559300"/>
          <p14:tracePt t="1277" x="7994650" y="4584700"/>
          <p14:tracePt t="1291" x="8032750" y="4597400"/>
          <p14:tracePt t="1308" x="8097838" y="4637088"/>
          <p14:tracePt t="1325" x="8135938" y="4675188"/>
          <p14:tracePt t="1341" x="8162925" y="4687888"/>
          <p14:tracePt t="1357" x="8201025" y="4713288"/>
          <p14:tracePt t="1375" x="8226425" y="4727575"/>
          <p14:tracePt t="1377" x="8240713" y="4740275"/>
          <p14:tracePt t="1391" x="8253413" y="4752975"/>
          <p14:tracePt t="1408" x="8291513" y="4791075"/>
          <p14:tracePt t="1425" x="8304213" y="4803775"/>
          <p14:tracePt t="1428" x="8329613" y="4818063"/>
          <p14:tracePt t="1441" x="8343900" y="4830763"/>
          <p14:tracePt t="1458" x="8382000" y="4856163"/>
          <p14:tracePt t="1475" x="8407400" y="4881563"/>
          <p14:tracePt t="1491" x="8459788" y="4908550"/>
          <p14:tracePt t="1508" x="8497888" y="4933950"/>
          <p14:tracePt t="1525" x="8523288" y="4946650"/>
          <p14:tracePt t="1541" x="8575675" y="4972050"/>
          <p14:tracePt t="1558" x="8601075" y="4984750"/>
          <p14:tracePt t="1560" x="8613775" y="4997450"/>
          <p14:tracePt t="1575" x="8640763" y="4997450"/>
          <p14:tracePt t="1591" x="8666163" y="5011738"/>
          <p14:tracePt t="1593" x="8691563" y="5024438"/>
          <p14:tracePt t="1608" x="8718550" y="5037138"/>
          <p14:tracePt t="1610" x="8743950" y="5049838"/>
          <p14:tracePt t="1625" x="8756650" y="5049838"/>
          <p14:tracePt t="1641" x="8782050" y="5062538"/>
          <p14:tracePt t="1657" x="8794750" y="5062538"/>
          <p14:tracePt t="1927" x="8924925" y="5024438"/>
          <p14:tracePt t="1938" x="9066213" y="4997450"/>
          <p14:tracePt t="1947" x="9182100" y="4984750"/>
          <p14:tracePt t="1959" x="9272588" y="4972050"/>
          <p14:tracePt t="1974" x="9337675" y="4972050"/>
          <p14:tracePt t="1991" x="9402763" y="4972050"/>
          <p14:tracePt t="2008" x="9428163" y="4984750"/>
          <p14:tracePt t="2024" x="9440863" y="4984750"/>
          <p14:tracePt t="2041" x="9453563" y="4984750"/>
          <p14:tracePt t="2058" x="9453563" y="4997450"/>
          <p14:tracePt t="2075" x="9453563" y="5011738"/>
          <p14:tracePt t="2091" x="9453563" y="5024438"/>
          <p14:tracePt t="2094" x="9453563" y="5049838"/>
          <p14:tracePt t="2108" x="9440863" y="5062538"/>
          <p14:tracePt t="2110" x="9415463" y="5087938"/>
          <p14:tracePt t="2125" x="9390063" y="5114925"/>
          <p14:tracePt t="2141" x="9363075" y="5140325"/>
          <p14:tracePt t="2144" x="9337675" y="5153025"/>
          <p14:tracePt t="2158" x="9299575" y="5178425"/>
          <p14:tracePt t="2175" x="9234488" y="5218113"/>
          <p14:tracePt t="2191" x="9196388" y="5230813"/>
          <p14:tracePt t="2193" x="9169400" y="5243513"/>
          <p14:tracePt t="2208" x="9144000" y="5243513"/>
          <p14:tracePt t="2225" x="9105900" y="5256213"/>
          <p14:tracePt t="2227" x="9078913" y="5256213"/>
          <p14:tracePt t="2241" x="9040813" y="5256213"/>
          <p14:tracePt t="2243" x="9015413" y="5256213"/>
          <p14:tracePt t="2258" x="8975725" y="5256213"/>
          <p14:tracePt t="2275" x="8950325" y="5256213"/>
          <p14:tracePt t="2277" x="8924925" y="5256213"/>
          <p14:tracePt t="2291" x="8897938" y="5256213"/>
          <p14:tracePt t="2308" x="8872538" y="5243513"/>
          <p14:tracePt t="2642" x="8859838" y="5243513"/>
          <p14:tracePt t="2664" x="8847138" y="5243513"/>
          <p14:tracePt t="2672" x="8834438" y="5243513"/>
          <p14:tracePt t="2682" x="8821738" y="5243513"/>
          <p14:tracePt t="2703" x="8807450" y="5243513"/>
          <p14:tracePt t="2713" x="8794750" y="5243513"/>
          <p14:tracePt t="2733" x="8782050" y="5243513"/>
          <p14:tracePt t="2743" x="8769350" y="5243513"/>
          <p14:tracePt t="2764" x="8756650" y="5243513"/>
          <p14:tracePt t="2776" x="8743950" y="5243513"/>
          <p14:tracePt t="2792" x="8718550" y="5243513"/>
          <p14:tracePt t="2794" x="8704263" y="5230813"/>
          <p14:tracePt t="2808" x="8678863" y="5230813"/>
          <p14:tracePt t="2825" x="8640763" y="5205413"/>
          <p14:tracePt t="2841" x="8613775" y="5205413"/>
          <p14:tracePt t="2857" x="8550275" y="5178425"/>
          <p14:tracePt t="2875" x="8537575" y="5165725"/>
          <p14:tracePt t="2877" x="8510588" y="5165725"/>
          <p14:tracePt t="2891" x="8497888" y="5153025"/>
          <p14:tracePt t="2908" x="8485188" y="5140325"/>
          <p14:tracePt t="2911" x="8472488" y="5140325"/>
          <p14:tracePt t="2925" x="8459788" y="5140325"/>
          <p14:tracePt t="2928" x="8447088" y="5127625"/>
          <p14:tracePt t="2948" x="8434388" y="5127625"/>
          <p14:tracePt t="2968" x="8420100" y="5127625"/>
          <p14:tracePt t="2989" x="8420100" y="5114925"/>
          <p14:tracePt t="2999" x="8407400" y="5114925"/>
          <p14:tracePt t="3029" x="8407400" y="5102225"/>
          <p14:tracePt t="3060" x="8407400" y="5087938"/>
          <p14:tracePt t="3081" x="8407400" y="5075238"/>
          <p14:tracePt t="3101" x="8407400" y="5062538"/>
          <p14:tracePt t="3111" x="8420100" y="5049838"/>
          <p14:tracePt t="3131" x="8434388" y="5037138"/>
          <p14:tracePt t="3143" x="8434388" y="5024438"/>
          <p14:tracePt t="3152" x="8447088" y="5011738"/>
          <p14:tracePt t="3162" x="8459788" y="5011738"/>
          <p14:tracePt t="3174" x="8472488" y="4997450"/>
          <p14:tracePt t="3192" x="8497888" y="4984750"/>
          <p14:tracePt t="3208" x="8497888" y="4972050"/>
          <p14:tracePt t="3224" x="8537575" y="4946650"/>
          <p14:tracePt t="3241" x="8562975" y="4946650"/>
          <p14:tracePt t="3243" x="8588375" y="4933950"/>
          <p14:tracePt t="3258" x="8601075" y="4921250"/>
          <p14:tracePt t="3275" x="8628063" y="4908550"/>
          <p14:tracePt t="3277" x="8653463" y="4908550"/>
          <p14:tracePt t="3290" x="8678863" y="4894263"/>
          <p14:tracePt t="3308" x="8718550" y="4881563"/>
          <p14:tracePt t="3325" x="8782050" y="4868863"/>
          <p14:tracePt t="3341" x="8807450" y="4856163"/>
          <p14:tracePt t="3357" x="8872538" y="4843463"/>
          <p14:tracePt t="3375" x="8912225" y="4843463"/>
          <p14:tracePt t="3377" x="8937625" y="4830763"/>
          <p14:tracePt t="3391" x="8975725" y="4830763"/>
          <p14:tracePt t="3407" x="9028113" y="4818063"/>
          <p14:tracePt t="3424" x="9066213" y="4818063"/>
          <p14:tracePt t="3426" x="9091613" y="4818063"/>
          <p14:tracePt t="3441" x="9118600" y="4818063"/>
          <p14:tracePt t="3458" x="9144000" y="4818063"/>
          <p14:tracePt t="3460" x="9169400" y="4818063"/>
          <p14:tracePt t="3474" x="9196388" y="4818063"/>
          <p14:tracePt t="3491" x="9234488" y="4818063"/>
          <p14:tracePt t="3508" x="9272588" y="4818063"/>
          <p14:tracePt t="3525" x="9299575" y="4818063"/>
          <p14:tracePt t="3541" x="9337675" y="4818063"/>
          <p14:tracePt t="3558" x="9350375" y="4818063"/>
          <p14:tracePt t="3559" x="9375775" y="4818063"/>
          <p14:tracePt t="3575" x="9390063" y="4818063"/>
          <p14:tracePt t="3591" x="9402763" y="4830763"/>
          <p14:tracePt t="3592" x="9428163" y="4830763"/>
          <p14:tracePt t="3608" x="9440863" y="4830763"/>
          <p14:tracePt t="3610" x="9453563" y="4830763"/>
          <p14:tracePt t="3625" x="9466263" y="4843463"/>
          <p14:tracePt t="3641" x="9480550" y="4843463"/>
          <p14:tracePt t="3643" x="9493250" y="4843463"/>
          <p14:tracePt t="3658" x="9505950" y="4843463"/>
          <p14:tracePt t="3674" x="9531350" y="4856163"/>
          <p14:tracePt t="3692" x="9544050" y="4868863"/>
          <p14:tracePt t="3713" x="9556750" y="4868863"/>
          <p14:tracePt t="3726" x="9569450" y="4868863"/>
          <p14:tracePt t="3741" x="9583738" y="4881563"/>
          <p14:tracePt t="3758" x="9596438" y="4894263"/>
          <p14:tracePt t="3775" x="9621838" y="4894263"/>
          <p14:tracePt t="3791" x="9621838" y="4908550"/>
          <p14:tracePt t="3793" x="9634538" y="4908550"/>
          <p14:tracePt t="3807" x="9647238" y="4908550"/>
          <p14:tracePt t="3825" x="9659938" y="4921250"/>
          <p14:tracePt t="3846" x="9674225" y="4933950"/>
          <p14:tracePt t="3865" x="9686925" y="4933950"/>
          <p14:tracePt t="3886" x="9699625" y="4946650"/>
          <p14:tracePt t="3927" x="9712325" y="4946650"/>
          <p14:tracePt t="3947" x="9712325" y="4959350"/>
          <p14:tracePt t="3959" x="9712325" y="4972050"/>
          <p14:tracePt t="3968" x="9686925" y="4984750"/>
          <p14:tracePt t="3977" x="9647238" y="5024438"/>
          <p14:tracePt t="3991" x="9556750" y="5075238"/>
          <p14:tracePt t="4008" x="9415463" y="5140325"/>
          <p14:tracePt t="4010" x="9259888" y="5205413"/>
          <p14:tracePt t="4025" x="9131300" y="5256213"/>
          <p14:tracePt t="4041" x="8924925" y="5321300"/>
          <p14:tracePt t="4057" x="8872538" y="5346700"/>
          <p14:tracePt t="4059" x="8821738" y="5359400"/>
          <p14:tracePt t="4075" x="8782050" y="5372100"/>
          <p14:tracePt t="4092" x="8756650" y="5386388"/>
          <p14:tracePt t="4094" x="8731250" y="5386388"/>
          <p14:tracePt t="4108" x="8704263" y="5399088"/>
          <p14:tracePt t="4110" x="8678863" y="5411788"/>
          <p14:tracePt t="4429" x="8756650" y="5346700"/>
          <p14:tracePt t="4439" x="8859838" y="5281613"/>
          <p14:tracePt t="4449" x="9002713" y="5205413"/>
          <p14:tracePt t="4461" x="9144000" y="5140325"/>
          <p14:tracePt t="4475" x="9272588" y="5102225"/>
          <p14:tracePt t="4491" x="9505950" y="5062538"/>
          <p14:tracePt t="4508" x="9596438" y="5049838"/>
          <p14:tracePt t="4510" x="9659938" y="5049838"/>
          <p14:tracePt t="4525" x="9725025" y="5049838"/>
          <p14:tracePt t="4541" x="9815513" y="5049838"/>
          <p14:tracePt t="4557" x="9840913" y="5062538"/>
          <p14:tracePt t="4574" x="9906000" y="5075238"/>
          <p14:tracePt t="4591" x="9918700" y="5075238"/>
          <p14:tracePt t="4593" x="9944100" y="5087938"/>
          <p14:tracePt t="4608" x="9971088" y="5102225"/>
          <p14:tracePt t="4610" x="9996488" y="5102225"/>
          <p14:tracePt t="4625" x="10034588" y="5114925"/>
          <p14:tracePt t="4641" x="10047288" y="5114925"/>
          <p14:tracePt t="4643" x="10074275" y="5127625"/>
          <p14:tracePt t="4658" x="10099675" y="5140325"/>
          <p14:tracePt t="4675" x="10152063" y="5153025"/>
          <p14:tracePt t="4691" x="10190163" y="5165725"/>
          <p14:tracePt t="4708" x="10202863" y="5178425"/>
          <p14:tracePt t="4724" x="10242550" y="5192713"/>
          <p14:tracePt t="4742" x="10255250" y="5192713"/>
          <p14:tracePt t="4758" x="10267950" y="5205413"/>
          <p14:tracePt t="4776" x="10280650" y="5205413"/>
          <p14:tracePt t="4791" x="10280650" y="5218113"/>
          <p14:tracePt t="4814" x="10280650" y="5230813"/>
          <p14:tracePt t="4836" x="10293350" y="5243513"/>
          <p14:tracePt t="4846" x="10293350" y="5256213"/>
          <p14:tracePt t="4857" x="10280650" y="5268913"/>
          <p14:tracePt t="4875" x="10242550" y="5308600"/>
          <p14:tracePt t="4904" x="10137775" y="5359400"/>
          <p14:tracePt t="4910" x="10061575" y="5399088"/>
          <p14:tracePt t="4925" x="9983788" y="5424488"/>
          <p14:tracePt t="4927" x="9906000" y="5462588"/>
          <p14:tracePt t="4942" x="9815513" y="5489575"/>
          <p14:tracePt t="4958" x="9712325" y="5514975"/>
          <p14:tracePt t="4960" x="9634538" y="5527675"/>
          <p14:tracePt t="4975" x="9544050" y="5540375"/>
          <p14:tracePt t="4977" x="9493250" y="5553075"/>
          <p14:tracePt t="4991" x="9440863" y="5553075"/>
          <p14:tracePt t="5008" x="9390063" y="5565775"/>
          <p14:tracePt t="5010" x="9350375" y="5565775"/>
          <p14:tracePt t="5024" x="9312275" y="5565775"/>
          <p14:tracePt t="5041" x="9234488" y="5565775"/>
          <p14:tracePt t="5058" x="9196388" y="5565775"/>
          <p14:tracePt t="5060" x="9169400" y="5565775"/>
          <p14:tracePt t="5074" x="9144000" y="5565775"/>
          <p14:tracePt t="5091" x="9105900" y="5565775"/>
          <p14:tracePt t="5377" x="9066213" y="5565775"/>
          <p14:tracePt t="5387" x="9015413" y="5565775"/>
          <p14:tracePt t="5398" x="8963025" y="5565775"/>
          <p14:tracePt t="5413" x="8912225" y="5553075"/>
          <p14:tracePt t="5424" x="8859838" y="5540375"/>
          <p14:tracePt t="5427" x="8807450" y="5527675"/>
          <p14:tracePt t="5442" x="8743950" y="5514975"/>
          <p14:tracePt t="5458" x="8691563" y="5502275"/>
          <p14:tracePt t="5460" x="8628063" y="5489575"/>
          <p14:tracePt t="5474" x="8575675" y="5475288"/>
          <p14:tracePt t="5491" x="8485188" y="5449888"/>
          <p14:tracePt t="5508" x="8434388" y="5437188"/>
          <p14:tracePt t="5524" x="8407400" y="5424488"/>
          <p14:tracePt t="5541" x="8382000" y="5411788"/>
          <p14:tracePt t="5558" x="8369300" y="5411788"/>
          <p14:tracePt t="5574" x="8356600" y="5411788"/>
          <p14:tracePt t="5601" x="8343900" y="5411788"/>
          <p14:tracePt t="5612" x="8343900" y="5399088"/>
          <p14:tracePt t="5642" x="8329613" y="5399088"/>
          <p14:tracePt t="5672" x="8329613" y="5386388"/>
          <p14:tracePt t="5703" x="8329613" y="5372100"/>
          <p14:tracePt t="5734" x="8343900" y="5359400"/>
          <p14:tracePt t="5754" x="8356600" y="5346700"/>
          <p14:tracePt t="5775" x="8369300" y="5346700"/>
          <p14:tracePt t="5784" x="8382000" y="5334000"/>
          <p14:tracePt t="5795" x="8394700" y="5334000"/>
          <p14:tracePt t="5808" x="8407400" y="5321300"/>
          <p14:tracePt t="5825" x="8434388" y="5321300"/>
          <p14:tracePt t="5841" x="8447088" y="5308600"/>
          <p14:tracePt t="5857" x="8472488" y="5308600"/>
          <p14:tracePt t="5874" x="8485188" y="5295900"/>
          <p14:tracePt t="5876" x="8497888" y="5295900"/>
          <p14:tracePt t="5891" x="8510588" y="5281613"/>
          <p14:tracePt t="5907" x="8537575" y="5281613"/>
          <p14:tracePt t="5924" x="8550275" y="5281613"/>
          <p14:tracePt t="5926" x="8562975" y="5281613"/>
          <p14:tracePt t="5941" x="8575675" y="5268913"/>
          <p14:tracePt t="5958" x="8588375" y="5268913"/>
          <p14:tracePt t="5960" x="8601075" y="5268913"/>
          <p14:tracePt t="5974" x="8613775" y="5256213"/>
          <p14:tracePt t="5977" x="8628063" y="5256213"/>
          <p14:tracePt t="5991" x="8640763" y="5256213"/>
          <p14:tracePt t="6008" x="8666163" y="5243513"/>
          <p14:tracePt t="6010" x="8678863" y="5243513"/>
          <p14:tracePt t="6024" x="8704263" y="5230813"/>
          <p14:tracePt t="6041" x="8769350" y="5230813"/>
          <p14:tracePt t="6057" x="8794750" y="5218113"/>
          <p14:tracePt t="6059" x="8821738" y="5218113"/>
          <p14:tracePt t="6074" x="8847138" y="5218113"/>
          <p14:tracePt t="6091" x="8885238" y="5205413"/>
          <p14:tracePt t="6093" x="8912225" y="5205413"/>
          <p14:tracePt t="6108" x="8937625" y="5205413"/>
          <p14:tracePt t="6125" x="8988425" y="5205413"/>
          <p14:tracePt t="6142" x="9015413" y="5205413"/>
          <p14:tracePt t="6144" x="9028113" y="5205413"/>
          <p14:tracePt t="6157" x="9040813" y="5205413"/>
          <p14:tracePt t="6174" x="9078913" y="5205413"/>
          <p14:tracePt t="6192" x="9105900" y="5205413"/>
          <p14:tracePt t="6207" x="9118600" y="5205413"/>
          <p14:tracePt t="6224" x="9144000" y="5205413"/>
          <p14:tracePt t="6241" x="9156700" y="5218113"/>
          <p14:tracePt t="6258" x="9169400" y="5218113"/>
          <p14:tracePt t="6275" x="9182100" y="5218113"/>
          <p14:tracePt t="6277" x="9196388" y="5218113"/>
          <p14:tracePt t="6291" x="9196388" y="5230813"/>
          <p14:tracePt t="6308" x="9221788" y="5230813"/>
          <p14:tracePt t="6325" x="9259888" y="5230813"/>
          <p14:tracePt t="6342" x="9272588" y="5243513"/>
          <p14:tracePt t="6358" x="9312275" y="5256213"/>
          <p14:tracePt t="6375" x="9350375" y="5268913"/>
          <p14:tracePt t="6391" x="9375775" y="5268913"/>
          <p14:tracePt t="6407" x="9402763" y="5281613"/>
          <p14:tracePt t="6425" x="9428163" y="5295900"/>
          <p14:tracePt t="6427" x="9440863" y="5308600"/>
          <p14:tracePt t="6441" x="9453563" y="5308600"/>
          <p14:tracePt t="6458" x="9480550" y="5321300"/>
          <p14:tracePt t="6460" x="9493250" y="5334000"/>
          <p14:tracePt t="6474" x="9505950" y="5346700"/>
          <p14:tracePt t="6477" x="9518650" y="5346700"/>
          <p14:tracePt t="6491" x="9544050" y="5359400"/>
          <p14:tracePt t="6508" x="9556750" y="5359400"/>
          <p14:tracePt t="6510" x="9569450" y="5372100"/>
          <p14:tracePt t="6524" x="9583738" y="5372100"/>
          <p14:tracePt t="6541" x="9596438" y="5386388"/>
          <p14:tracePt t="6558" x="9609138" y="5386388"/>
          <p14:tracePt t="6560" x="9621838" y="5399088"/>
          <p14:tracePt t="6580" x="9634538" y="5399088"/>
          <p14:tracePt t="6593" x="9647238" y="5411788"/>
          <p14:tracePt t="6612" x="9659938" y="5411788"/>
          <p14:tracePt t="6642" x="9674225" y="5424488"/>
          <p14:tracePt t="6693" x="9686925" y="5424488"/>
          <p14:tracePt t="6765" x="9699625" y="5424488"/>
          <p14:tracePt t="7101" x="9699625" y="5411788"/>
          <p14:tracePt t="7265" x="9699625" y="5399088"/>
          <p14:tracePt t="7276" x="9686925" y="5399088"/>
          <p14:tracePt t="7335" x="9674225" y="5399088"/>
          <p14:tracePt t="7356" x="9659938" y="5386388"/>
          <p14:tracePt t="7376" x="9647238" y="5386388"/>
          <p14:tracePt t="7387" x="9621838" y="5372100"/>
          <p14:tracePt t="7397" x="9609138" y="5372100"/>
          <p14:tracePt t="7410" x="9583738" y="5359400"/>
          <p14:tracePt t="7425" x="9569450" y="5346700"/>
          <p14:tracePt t="7427" x="9544050" y="5346700"/>
          <p14:tracePt t="7441" x="9518650" y="5334000"/>
          <p14:tracePt t="7458" x="9493250" y="5334000"/>
          <p14:tracePt t="7460" x="9466263" y="5321300"/>
          <p14:tracePt t="7474" x="9440863" y="5308600"/>
          <p14:tracePt t="7491" x="9390063" y="5281613"/>
          <p14:tracePt t="7508" x="9350375" y="5268913"/>
          <p14:tracePt t="7524" x="9337675" y="5256213"/>
          <p14:tracePt t="7541" x="9299575" y="5218113"/>
          <p14:tracePt t="7558" x="9285288" y="5205413"/>
          <p14:tracePt t="7561" x="9259888" y="5178425"/>
          <p14:tracePt t="7575" x="9247188" y="5140325"/>
          <p14:tracePt t="7591" x="9234488" y="5102225"/>
          <p14:tracePt t="7593" x="9221788" y="5049838"/>
          <p14:tracePt t="7608" x="9209088" y="4972050"/>
          <p14:tracePt t="7610" x="9209088" y="4908550"/>
          <p14:tracePt t="7625" x="9209088" y="4843463"/>
          <p14:tracePt t="7642" x="9209088" y="4740275"/>
          <p14:tracePt t="7658" x="9221788" y="4713288"/>
          <p14:tracePt t="7674" x="9221788" y="4662488"/>
          <p14:tracePt t="7691" x="9234488" y="4637088"/>
          <p14:tracePt t="7708" x="9234488" y="4624388"/>
          <p14:tracePt t="7724" x="9234488" y="4597400"/>
          <p14:tracePt t="7742" x="9234488" y="4584700"/>
          <p14:tracePt t="7744" x="9247188" y="4572000"/>
          <p14:tracePt t="7758" x="9247188" y="4559300"/>
          <p14:tracePt t="8336" x="9259888" y="4494213"/>
          <p14:tracePt t="8346" x="9272588" y="4416425"/>
          <p14:tracePt t="8359" x="9285288" y="4340225"/>
          <p14:tracePt t="8377" x="9312275" y="4210050"/>
          <p14:tracePt t="8393" x="9324975" y="4184650"/>
          <p14:tracePt t="8396" x="9324975" y="4146550"/>
          <p14:tracePt t="8409" x="9337675" y="4132263"/>
          <p14:tracePt t="8424" x="9337675" y="4119563"/>
          <p14:tracePt t="8426" x="9337675" y="4094163"/>
          <p14:tracePt t="8441" x="9350375" y="4094163"/>
          <p14:tracePt t="8458" x="9350375" y="4081463"/>
          <p14:tracePt t="8475" x="9350375" y="4068763"/>
          <p14:tracePt t="8477" x="9363075" y="4068763"/>
          <p14:tracePt t="8491" x="9363075" y="4056063"/>
          <p14:tracePt t="8509" x="9375775" y="4041775"/>
          <p14:tracePt t="8530" x="9375775" y="4029075"/>
          <p14:tracePt t="8541" x="9390063" y="4016375"/>
          <p14:tracePt t="8558" x="9402763" y="4003675"/>
          <p14:tracePt t="8575" x="9415463" y="3978275"/>
          <p14:tracePt t="8591" x="9428163" y="3978275"/>
          <p14:tracePt t="8593" x="9440863" y="3965575"/>
          <p14:tracePt t="8608" x="9440863" y="3951288"/>
          <p14:tracePt t="8610" x="9453563" y="3938588"/>
          <p14:tracePt t="8624" x="9466263" y="3925888"/>
          <p14:tracePt t="8641" x="9480550" y="3913188"/>
          <p14:tracePt t="8643" x="9493250" y="3900488"/>
          <p14:tracePt t="8658" x="9505950" y="3887788"/>
          <p14:tracePt t="8660" x="9518650" y="3875088"/>
          <p14:tracePt t="8675" x="9531350" y="3862388"/>
          <p14:tracePt t="8693" x="9544050" y="3848100"/>
          <p14:tracePt t="8708" x="9556750" y="3835400"/>
          <p14:tracePt t="8725" x="9569450" y="3822700"/>
          <p14:tracePt t="8741" x="9583738" y="3810000"/>
          <p14:tracePt t="8744" x="9596438" y="3797300"/>
          <p14:tracePt t="8758" x="9609138" y="3797300"/>
          <p14:tracePt t="8774" x="9621838" y="3784600"/>
          <p14:tracePt t="8791" x="9634538" y="3771900"/>
          <p14:tracePt t="8807" x="9647238" y="3757613"/>
          <p14:tracePt t="8825" x="9674225" y="3744913"/>
          <p14:tracePt t="8841" x="9686925" y="3744913"/>
          <p14:tracePt t="8858" x="9712325" y="3732213"/>
          <p14:tracePt t="8875" x="9725025" y="3719513"/>
          <p14:tracePt t="8891" x="9737725" y="3719513"/>
          <p14:tracePt t="8907" x="9764713" y="3719513"/>
          <p14:tracePt t="8925" x="9777413" y="3719513"/>
          <p14:tracePt t="8941" x="9790113" y="3719513"/>
          <p14:tracePt t="8958" x="9802813" y="3719513"/>
          <p14:tracePt t="8975" x="9815513" y="3719513"/>
          <p14:tracePt t="8977" x="9828213" y="3719513"/>
          <p14:tracePt t="8991" x="9840913" y="3719513"/>
          <p14:tracePt t="9018" x="9867900" y="3732213"/>
          <p14:tracePt t="9048" x="9880600" y="3732213"/>
          <p14:tracePt t="9069" x="9893300" y="3732213"/>
          <p14:tracePt t="9100" x="9906000" y="3732213"/>
          <p14:tracePt t="9161" x="9918700" y="3732213"/>
          <p14:tracePt t="9561" x="9931400" y="3732213"/>
          <p14:tracePt t="9570" x="9931400" y="3719513"/>
          <p14:tracePt t="9580" x="9931400" y="3706813"/>
          <p14:tracePt t="9592" x="9931400" y="3694113"/>
          <p14:tracePt t="10601" x="9918700" y="3681413"/>
          <p14:tracePt t="10610" x="9906000" y="3668713"/>
          <p14:tracePt t="10622" x="9906000" y="3654425"/>
          <p14:tracePt t="10632" x="9893300" y="3654425"/>
          <p14:tracePt t="10643" x="9880600" y="3641725"/>
          <p14:tracePt t="10658" x="9867900" y="3641725"/>
          <p14:tracePt t="10675" x="9853613" y="3641725"/>
          <p14:tracePt t="10692" x="9828213" y="3629025"/>
          <p14:tracePt t="10713" x="9815513" y="3629025"/>
          <p14:tracePt t="10724" x="9802813" y="3629025"/>
          <p14:tracePt t="10743" x="9790113" y="3629025"/>
          <p14:tracePt t="10758" x="9777413" y="3629025"/>
          <p14:tracePt t="10775" x="9764713" y="3641725"/>
          <p14:tracePt t="10791" x="9750425" y="3654425"/>
          <p14:tracePt t="10794" x="9737725" y="3668713"/>
          <p14:tracePt t="10808" x="9725025" y="3694113"/>
          <p14:tracePt t="10825" x="9699625" y="3744913"/>
          <p14:tracePt t="10841" x="9686925" y="3771900"/>
          <p14:tracePt t="10858" x="9659938" y="3822700"/>
          <p14:tracePt t="10875" x="9647238" y="3875088"/>
          <p14:tracePt t="10891" x="9647238" y="3900488"/>
          <p14:tracePt t="10908" x="9634538" y="3965575"/>
          <p14:tracePt t="10925" x="9634538" y="3990975"/>
          <p14:tracePt t="10927" x="9634538" y="4029075"/>
          <p14:tracePt t="10941" x="9634538" y="4068763"/>
          <p14:tracePt t="10959" x="9634538" y="4132263"/>
          <p14:tracePt t="10975" x="9634538" y="4159250"/>
          <p14:tracePt t="10977" x="9634538" y="4184650"/>
          <p14:tracePt t="10991" x="9647238" y="4222750"/>
          <p14:tracePt t="11009" x="9659938" y="4275138"/>
          <p14:tracePt t="11025" x="9659938" y="4300538"/>
          <p14:tracePt t="11041" x="9674225" y="4352925"/>
          <p14:tracePt t="11059" x="9699625" y="4403725"/>
          <p14:tracePt t="11075" x="9712325" y="4416425"/>
          <p14:tracePt t="11091" x="9725025" y="4468813"/>
          <p14:tracePt t="11108" x="9737725" y="4481513"/>
          <p14:tracePt t="11110" x="9737725" y="4494213"/>
          <p14:tracePt t="11127" x="9750425" y="4519613"/>
          <p14:tracePt t="11141" x="9764713" y="4533900"/>
          <p14:tracePt t="11143" x="9764713" y="4546600"/>
          <p14:tracePt t="11158" x="9777413" y="4559300"/>
          <p14:tracePt t="11175" x="9790113" y="4584700"/>
          <p14:tracePt t="11192" x="9790113" y="4597400"/>
          <p14:tracePt t="11208" x="9802813" y="4610100"/>
          <p14:tracePt t="11224" x="9802813" y="4624388"/>
          <p14:tracePt t="11241" x="9815513" y="4637088"/>
          <p14:tracePt t="11273" x="9815513" y="4649788"/>
          <p14:tracePt t="11304" x="9828213" y="4662488"/>
          <p14:tracePt t="11365" x="9828213" y="4675188"/>
          <p14:tracePt t="11438" x="9828213" y="4687888"/>
          <p14:tracePt t="11519" x="9815513" y="4687888"/>
          <p14:tracePt t="11540" x="9802813" y="4687888"/>
          <p14:tracePt t="11549" x="9790113" y="4687888"/>
          <p14:tracePt t="11559" x="9764713" y="4687888"/>
          <p14:tracePt t="11575" x="9750425" y="4675188"/>
          <p14:tracePt t="11591" x="9712325" y="4649788"/>
          <p14:tracePt t="11608" x="9686925" y="4637088"/>
          <p14:tracePt t="11611" x="9659938" y="4624388"/>
          <p14:tracePt t="11625" x="9634538" y="4597400"/>
          <p14:tracePt t="11641" x="9609138" y="4572000"/>
          <p14:tracePt t="11643" x="9569450" y="4559300"/>
          <p14:tracePt t="11658" x="9544050" y="4533900"/>
          <p14:tracePt t="11675" x="9493250" y="4481513"/>
          <p14:tracePt t="11692" x="9440863" y="4430713"/>
          <p14:tracePt t="11708" x="9428163" y="4403725"/>
          <p14:tracePt t="11724" x="9390063" y="4365625"/>
          <p14:tracePt t="11741" x="9375775" y="4340225"/>
          <p14:tracePt t="11743" x="9363075" y="4325938"/>
          <p14:tracePt t="11758" x="9350375" y="4313238"/>
          <p14:tracePt t="11774" x="9350375" y="4300538"/>
          <p14:tracePt t="11776" x="9337675" y="4287838"/>
          <p14:tracePt t="11791" x="9324975" y="4275138"/>
          <p14:tracePt t="11793" x="9324975" y="4249738"/>
          <p14:tracePt t="11808" x="9312275" y="4235450"/>
          <p14:tracePt t="11824" x="9299575" y="4222750"/>
          <p14:tracePt t="11827" x="9299575" y="4210050"/>
          <p14:tracePt t="11841" x="9285288" y="4197350"/>
          <p14:tracePt t="11858" x="9272588" y="4159250"/>
          <p14:tracePt t="11875" x="9259888" y="4119563"/>
          <p14:tracePt t="11891" x="9259888" y="4106863"/>
          <p14:tracePt t="11907" x="9247188" y="4056063"/>
          <p14:tracePt t="11925" x="9234488" y="4029075"/>
          <p14:tracePt t="11927" x="9234488" y="4003675"/>
          <p14:tracePt t="11941" x="9234488" y="3978275"/>
          <p14:tracePt t="11958" x="9221788" y="3951288"/>
          <p14:tracePt t="11959" x="9221788" y="3925888"/>
          <p14:tracePt t="11975" x="9221788" y="3900488"/>
          <p14:tracePt t="11977" x="9209088" y="3875088"/>
          <p14:tracePt t="11991" x="9209088" y="3862388"/>
          <p14:tracePt t="12008" x="9209088" y="3835400"/>
          <p14:tracePt t="12024" x="9209088" y="3810000"/>
          <p14:tracePt t="12041" x="9209088" y="3771900"/>
          <p14:tracePt t="12057" x="9209088" y="3757613"/>
          <p14:tracePt t="12386" x="9182100" y="3744913"/>
          <p14:tracePt t="12397" x="9144000" y="3744913"/>
          <p14:tracePt t="12408" x="9118600" y="3744913"/>
          <p14:tracePt t="12425" x="9078913" y="3744913"/>
          <p14:tracePt t="12427" x="9040813" y="3732213"/>
          <p14:tracePt t="12441" x="9002713" y="3732213"/>
          <p14:tracePt t="12458" x="8924925" y="3706813"/>
          <p14:tracePt t="12474" x="8885238" y="3694113"/>
          <p14:tracePt t="12491" x="8834438" y="3681413"/>
          <p14:tracePt t="12508" x="8782050" y="3668713"/>
          <p14:tracePt t="12525" x="8769350" y="3654425"/>
          <p14:tracePt t="12541" x="8731250" y="3641725"/>
          <p14:tracePt t="12558" x="8691563" y="3629025"/>
          <p14:tracePt t="12574" x="8678863" y="3629025"/>
          <p14:tracePt t="12591" x="8653463" y="3616325"/>
          <p14:tracePt t="12608" x="8640763" y="3616325"/>
          <p14:tracePt t="12610" x="8628063" y="3603625"/>
          <p14:tracePt t="12625" x="8613775" y="3603625"/>
          <p14:tracePt t="12641" x="8601075" y="3603625"/>
          <p14:tracePt t="12643" x="8588375" y="3603625"/>
          <p14:tracePt t="12662" x="8575675" y="3603625"/>
          <p14:tracePt t="12675" x="8562975" y="3590925"/>
          <p14:tracePt t="12691" x="8550275" y="3590925"/>
          <p14:tracePt t="12708" x="8537575" y="3590925"/>
          <p14:tracePt t="12725" x="8510588" y="3590925"/>
          <p14:tracePt t="12741" x="8485188" y="3578225"/>
          <p14:tracePt t="12758" x="8472488" y="3578225"/>
          <p14:tracePt t="12775" x="8447088" y="3578225"/>
          <p14:tracePt t="12791" x="8434388" y="3563938"/>
          <p14:tracePt t="12808" x="8394700" y="3563938"/>
          <p14:tracePt t="12824" x="8382000" y="3563938"/>
          <p14:tracePt t="12826" x="8356600" y="3551238"/>
          <p14:tracePt t="12841" x="8329613" y="3551238"/>
          <p14:tracePt t="12858" x="8278813" y="3551238"/>
          <p14:tracePt t="12875" x="8253413" y="3538538"/>
          <p14:tracePt t="12877" x="8240713" y="3538538"/>
          <p14:tracePt t="12891" x="8213725" y="3538538"/>
          <p14:tracePt t="12907" x="8175625" y="3538538"/>
          <p14:tracePt t="12924" x="8162925" y="3538538"/>
          <p14:tracePt t="12927" x="8135938" y="3538538"/>
          <p14:tracePt t="12941" x="8123238" y="3538538"/>
          <p14:tracePt t="12958" x="8110538" y="3538538"/>
          <p14:tracePt t="12960" x="8097838" y="3538538"/>
          <p14:tracePt t="12974" x="8085138" y="3538538"/>
          <p14:tracePt t="12991" x="8059738" y="3538538"/>
          <p14:tracePt t="13009" x="8045450" y="3538538"/>
          <p14:tracePt t="13024" x="8032750" y="3538538"/>
          <p14:tracePt t="13049" x="8020050" y="3538538"/>
          <p14:tracePt t="13079" x="8007350" y="3538538"/>
          <p14:tracePt t="13141" x="8007350" y="3525838"/>
          <p14:tracePt t="13152" x="8020050" y="3513138"/>
          <p14:tracePt t="13162" x="8032750" y="3513138"/>
          <p14:tracePt t="13174" x="8059738" y="3500438"/>
          <p14:tracePt t="13191" x="8110538" y="3473450"/>
          <p14:tracePt t="13193" x="8175625" y="3448050"/>
          <p14:tracePt t="13208" x="8253413" y="3435350"/>
          <p14:tracePt t="13224" x="8420100" y="3384550"/>
          <p14:tracePt t="13241" x="8497888" y="3370263"/>
          <p14:tracePt t="13243" x="8575675" y="3357563"/>
          <p14:tracePt t="13258" x="8653463" y="3344863"/>
          <p14:tracePt t="13274" x="8704263" y="3344863"/>
          <p14:tracePt t="13276" x="8756650" y="3344863"/>
          <p14:tracePt t="13291" x="8794750" y="3344863"/>
          <p14:tracePt t="13308" x="8859838" y="3344863"/>
          <p14:tracePt t="13324" x="8885238" y="3344863"/>
          <p14:tracePt t="13326" x="8897938" y="3344863"/>
          <p14:tracePt t="13340" x="8924925" y="3344863"/>
          <p14:tracePt t="13357" x="8950325" y="3344863"/>
          <p14:tracePt t="13386" x="8963025" y="3357563"/>
          <p14:tracePt t="13426" x="8975725" y="3357563"/>
          <p14:tracePt t="13498" x="8975725" y="3370263"/>
          <p14:tracePt t="13509" x="8950325" y="3370263"/>
          <p14:tracePt t="13518" x="8937625" y="3370263"/>
          <p14:tracePt t="13529" x="8924925" y="3370263"/>
          <p14:tracePt t="13541" x="8897938" y="3370263"/>
          <p14:tracePt t="13558" x="8859838" y="3370263"/>
          <p14:tracePt t="13575" x="8847138" y="3370263"/>
          <p14:tracePt t="13591" x="8821738" y="3370263"/>
          <p14:tracePt t="13608" x="8807450" y="3370263"/>
          <p14:tracePt t="13625" x="8794750" y="3370263"/>
          <p14:tracePt t="13651" x="8782050" y="3370263"/>
          <p14:tracePt t="13692" x="8807450" y="3370263"/>
          <p14:tracePt t="13702" x="8859838" y="3384550"/>
          <p14:tracePt t="13713" x="8963025" y="3384550"/>
          <p14:tracePt t="13724" x="9105900" y="3397250"/>
          <p14:tracePt t="13741" x="9259888" y="3409950"/>
          <p14:tracePt t="13743" x="9390063" y="3409950"/>
          <p14:tracePt t="13758" x="9466263" y="3422650"/>
          <p14:tracePt t="13774" x="9556750" y="3435350"/>
          <p14:tracePt t="13791" x="9596438" y="3448050"/>
          <p14:tracePt t="13793" x="9609138" y="3448050"/>
          <p14:tracePt t="13807" x="9634538" y="3460750"/>
          <p14:tracePt t="13824" x="9659938" y="3460750"/>
          <p14:tracePt t="13826" x="9674225" y="3473450"/>
          <p14:tracePt t="13841" x="9686925" y="3473450"/>
          <p14:tracePt t="13857" x="9725025" y="3487738"/>
          <p14:tracePt t="13875" x="9750425" y="3500438"/>
          <p14:tracePt t="13891" x="9764713" y="3500438"/>
          <p14:tracePt t="13907" x="9790113" y="3513138"/>
          <p14:tracePt t="13925" x="9802813" y="3513138"/>
          <p14:tracePt t="13941" x="9815513" y="3513138"/>
          <p14:tracePt t="13957" x="9828213" y="3513138"/>
          <p14:tracePt t="13974" x="9828213" y="3525838"/>
          <p14:tracePt t="13976" x="9840913" y="3525838"/>
          <p14:tracePt t="13997" x="9853613" y="3525838"/>
          <p14:tracePt t="14018" x="9867900" y="3538538"/>
          <p14:tracePt t="14029" x="9880600" y="3538538"/>
          <p14:tracePt t="14041" x="9893300" y="3538538"/>
          <p14:tracePt t="14058" x="9893300" y="3551238"/>
          <p14:tracePt t="14060" x="9906000" y="3551238"/>
          <p14:tracePt t="14074" x="9931400" y="3563938"/>
          <p14:tracePt t="14091" x="9944100" y="3578225"/>
          <p14:tracePt t="14093" x="9971088" y="3578225"/>
          <p14:tracePt t="14108" x="9996488" y="3590925"/>
          <p14:tracePt t="14110" x="10009188" y="3603625"/>
          <p14:tracePt t="14124" x="10034588" y="3603625"/>
          <p14:tracePt t="14141" x="10047288" y="3616325"/>
          <p14:tracePt t="14143" x="10061575" y="3616325"/>
          <p14:tracePt t="14157" x="10074275" y="3629025"/>
          <p14:tracePt t="14174" x="10099675" y="3641725"/>
          <p14:tracePt t="14191" x="10112375" y="3641725"/>
          <p14:tracePt t="14208" x="10125075" y="3654425"/>
          <p14:tracePt t="14230" x="10125075" y="3668713"/>
          <p14:tracePt t="14508" x="10242550" y="3629025"/>
          <p14:tracePt t="14519" x="10358438" y="3590925"/>
          <p14:tracePt t="14529" x="10461625" y="3563938"/>
          <p14:tracePt t="14541" x="10539413" y="3538538"/>
          <p14:tracePt t="14558" x="10602913" y="3538538"/>
          <p14:tracePt t="14559" x="10655300" y="3525838"/>
          <p14:tracePt t="14574" x="10693400" y="3525838"/>
          <p14:tracePt t="14591" x="10758488" y="3525838"/>
          <p14:tracePt t="14608" x="10783888" y="3525838"/>
          <p14:tracePt t="14610" x="10809288" y="3525838"/>
          <p14:tracePt t="14625" x="10836275" y="3525838"/>
          <p14:tracePt t="14641" x="10848975" y="3525838"/>
          <p14:tracePt t="14643" x="10861675" y="3525838"/>
          <p14:tracePt t="14658" x="10874375" y="3525838"/>
          <p14:tracePt t="14674" x="10899775" y="3538538"/>
          <p14:tracePt t="14691" x="10914063" y="3538538"/>
          <p14:tracePt t="14694" x="10939463" y="3551238"/>
          <p14:tracePt t="14712" x="10964863" y="3551238"/>
          <p14:tracePt t="14732" x="10977563" y="3551238"/>
          <p14:tracePt t="14742" x="10990263" y="3551238"/>
          <p14:tracePt t="14758" x="11004550" y="3563938"/>
          <p14:tracePt t="14774" x="11029950" y="3563938"/>
          <p14:tracePt t="14791" x="11042650" y="3578225"/>
          <p14:tracePt t="14793" x="11055350" y="3578225"/>
          <p14:tracePt t="14808" x="11068050" y="3578225"/>
          <p14:tracePt t="14825" x="11080750" y="3578225"/>
          <p14:tracePt t="14827" x="11093450" y="3578225"/>
          <p14:tracePt t="14841" x="11107738" y="3590925"/>
          <p14:tracePt t="14858" x="11133138" y="3590925"/>
          <p14:tracePt t="14875" x="11158538" y="3590925"/>
          <p14:tracePt t="14896" x="11171238" y="3590925"/>
          <p14:tracePt t="14907" x="11183938" y="3590925"/>
          <p14:tracePt t="14925" x="11198225" y="3590925"/>
          <p14:tracePt t="14927" x="11210925" y="3590925"/>
          <p14:tracePt t="14941" x="11223625" y="3590925"/>
          <p14:tracePt t="14960" x="11236325" y="3590925"/>
          <p14:tracePt t="14977" x="11249025" y="3590925"/>
          <p14:tracePt t="15019" x="11261725" y="3590925"/>
          <p14:tracePt t="15049" x="11249025" y="3590925"/>
          <p14:tracePt t="15060" x="11210925" y="3590925"/>
          <p14:tracePt t="15069" x="11093450" y="3563938"/>
          <p14:tracePt t="15081" x="10874375" y="3513138"/>
          <p14:tracePt t="15091" x="10228263" y="3357563"/>
          <p14:tracePt t="15108" x="9569450" y="3189288"/>
          <p14:tracePt t="15111" x="8924925" y="3022600"/>
          <p14:tracePt t="15124" x="8472488" y="2906713"/>
          <p14:tracePt t="15141" x="8032750" y="2801938"/>
          <p14:tracePt t="15158" x="7866063" y="2776538"/>
          <p14:tracePt t="15161" x="7735888" y="2763838"/>
          <p14:tracePt t="15175" x="7632700" y="2763838"/>
          <p14:tracePt t="15192" x="7491413" y="2763838"/>
          <p14:tracePt t="15208" x="7451725" y="2763838"/>
          <p14:tracePt t="15225" x="7388225" y="2776538"/>
          <p14:tracePt t="15242" x="7373938" y="2776538"/>
          <p14:tracePt t="15244" x="7361238" y="2789238"/>
          <p14:tracePt t="15258" x="7335838" y="2789238"/>
          <p14:tracePt t="15652" x="7451725" y="2854325"/>
          <p14:tracePt t="15662" x="8123238" y="3048000"/>
          <p14:tracePt t="15674" x="8369300" y="3100388"/>
          <p14:tracePt t="15693" x="8601075" y="3151188"/>
          <p14:tracePt t="15708" x="8678863" y="3176588"/>
          <p14:tracePt t="15725" x="8756650" y="3203575"/>
          <p14:tracePt t="15742" x="8782050" y="3216275"/>
          <p14:tracePt t="15744" x="8794750" y="3228975"/>
          <p14:tracePt t="15758" x="8807450" y="3228975"/>
          <p14:tracePt t="15774" x="8834438" y="3241675"/>
          <p14:tracePt t="15791" x="8834438" y="3254375"/>
          <p14:tracePt t="15793" x="8847138" y="3254375"/>
          <p14:tracePt t="15824" x="8859838" y="3254375"/>
          <p14:tracePt t="15844" x="8859838" y="3267075"/>
          <p14:tracePt t="16161" x="8924925" y="3267075"/>
          <p14:tracePt t="16172" x="8975725" y="3267075"/>
          <p14:tracePt t="16181" x="9040813" y="3267075"/>
          <p14:tracePt t="16192" x="9091613" y="3267075"/>
          <p14:tracePt t="16208" x="9131300" y="3267075"/>
          <p14:tracePt t="16224" x="9196388" y="3267075"/>
          <p14:tracePt t="16242" x="9221788" y="3267075"/>
          <p14:tracePt t="16243" x="9247188" y="3267075"/>
          <p14:tracePt t="16258" x="9259888" y="3267075"/>
          <p14:tracePt t="16274" x="9285288" y="3267075"/>
          <p14:tracePt t="16291" x="9299575" y="3279775"/>
          <p14:tracePt t="16293" x="9312275" y="3279775"/>
          <p14:tracePt t="16308" x="9324975" y="3279775"/>
          <p14:tracePt t="16325" x="9337675" y="3279775"/>
          <p14:tracePt t="16327" x="9350375" y="3294063"/>
          <p14:tracePt t="16341" x="9363075" y="3294063"/>
          <p14:tracePt t="16358" x="9402763" y="3319463"/>
          <p14:tracePt t="16375" x="9466263" y="3357563"/>
          <p14:tracePt t="16391" x="9556750" y="3409950"/>
          <p14:tracePt t="16407" x="9828213" y="3551238"/>
          <p14:tracePt t="16425" x="9971088" y="3629025"/>
          <p14:tracePt t="16427" x="10061575" y="3668713"/>
          <p14:tracePt t="16441" x="10112375" y="3694113"/>
          <p14:tracePt t="16457" x="10164763" y="3719513"/>
          <p14:tracePt t="16475" x="10190163" y="3732213"/>
          <p14:tracePt t="16477" x="10202863" y="3732213"/>
          <p14:tracePt t="16491" x="10215563" y="3744913"/>
          <p14:tracePt t="16508" x="10228263" y="3744913"/>
          <p14:tracePt t="16510" x="10242550" y="3757613"/>
          <p14:tracePt t="16528" x="10255250" y="3771900"/>
          <p14:tracePt t="16541" x="10267950" y="3784600"/>
          <p14:tracePt t="16558" x="10280650" y="3797300"/>
          <p14:tracePt t="16560" x="10306050" y="3810000"/>
          <p14:tracePt t="16574" x="10318750" y="3822700"/>
          <p14:tracePt t="16591" x="10383838" y="3862388"/>
          <p14:tracePt t="16608" x="10409238" y="3875088"/>
          <p14:tracePt t="16610" x="10436225" y="3887788"/>
          <p14:tracePt t="16624" x="10461625" y="3900488"/>
          <p14:tracePt t="16641" x="10512425" y="3925888"/>
          <p14:tracePt t="16657" x="10526713" y="3938588"/>
          <p14:tracePt t="16660" x="10552113" y="3951288"/>
          <p14:tracePt t="16674" x="10564813" y="3951288"/>
          <p14:tracePt t="16691" x="10590213" y="3965575"/>
          <p14:tracePt t="16693" x="10602913" y="3965575"/>
          <p14:tracePt t="16708" x="10615613" y="3978275"/>
          <p14:tracePt t="16724" x="10642600" y="3978275"/>
          <p14:tracePt t="16741" x="10655300" y="3978275"/>
          <p14:tracePt t="16744" x="10668000" y="3990975"/>
          <p14:tracePt t="16758" x="10680700" y="3990975"/>
          <p14:tracePt t="16774" x="10693400" y="3990975"/>
          <p14:tracePt t="16791" x="10720388" y="3990975"/>
          <p14:tracePt t="16794" x="10733088" y="3990975"/>
          <p14:tracePt t="16808" x="10745788" y="3990975"/>
          <p14:tracePt t="16825" x="10758488" y="3990975"/>
          <p14:tracePt t="16827" x="10783888" y="3978275"/>
          <p14:tracePt t="16841" x="10796588" y="3978275"/>
          <p14:tracePt t="16858" x="10836275" y="3965575"/>
          <p14:tracePt t="16875" x="10848975" y="3951288"/>
          <p14:tracePt t="16876" x="10861675" y="3951288"/>
          <p14:tracePt t="16891" x="10874375" y="3938588"/>
          <p14:tracePt t="16908" x="10899775" y="3925888"/>
          <p14:tracePt t="17193" x="10914063" y="3913188"/>
          <p14:tracePt t="17203" x="10914063" y="3900488"/>
          <p14:tracePt t="17213" x="10926763" y="3887788"/>
          <p14:tracePt t="17226" x="10926763" y="3875088"/>
          <p14:tracePt t="17243" x="10952163" y="3848100"/>
          <p14:tracePt t="17259" x="10952163" y="3835400"/>
          <p14:tracePt t="17275" x="10964863" y="3810000"/>
          <p14:tracePt t="17293" x="10977563" y="3797300"/>
          <p14:tracePt t="17309" x="10990263" y="3784600"/>
          <p14:tracePt t="17327" x="11004550" y="3771900"/>
          <p14:tracePt t="17343" x="11004550" y="3757613"/>
          <p14:tracePt t="17347" x="11017250" y="3744913"/>
          <p14:tracePt t="17359" x="11029950" y="3744913"/>
          <p14:tracePt t="17376" x="11042650" y="3719513"/>
          <p14:tracePt t="17391" x="11055350" y="3706813"/>
          <p14:tracePt t="17408" x="11068050" y="3694113"/>
          <p14:tracePt t="17426" x="11093450" y="3668713"/>
          <p14:tracePt t="17446" x="11107738" y="3654425"/>
          <p14:tracePt t="17458" x="11107738" y="3641725"/>
          <p14:tracePt t="17475" x="11120438" y="3641725"/>
          <p14:tracePt t="17477" x="11120438" y="3629025"/>
          <p14:tracePt t="17491" x="11133138" y="3616325"/>
          <p14:tracePt t="17510" x="11145838" y="3603625"/>
          <p14:tracePt t="17525" x="11158538" y="3603625"/>
          <p14:tracePt t="17527" x="11158538" y="3590925"/>
          <p14:tracePt t="17541" x="11171238" y="3590925"/>
          <p14:tracePt t="17559" x="11171238" y="3578225"/>
          <p14:tracePt t="17575" x="11183938" y="3563938"/>
          <p14:tracePt t="17600" x="11198225" y="3551238"/>
          <p14:tracePt t="17641" x="11210925" y="3538538"/>
          <p14:tracePt t="17691" x="11223625" y="3538538"/>
          <p14:tracePt t="17713" x="11223625" y="3525838"/>
          <p14:tracePt t="17743" x="11236325" y="3525838"/>
          <p14:tracePt t="17784" x="11236325" y="3513138"/>
          <p14:tracePt t="17804" x="11249025" y="3513138"/>
          <p14:tracePt t="17875" x="11261725" y="3500438"/>
          <p14:tracePt t="17968" x="11274425" y="3500438"/>
          <p14:tracePt t="18040" x="11288713" y="3500438"/>
          <p14:tracePt t="18111" x="11301413" y="3500438"/>
          <p14:tracePt t="18141" x="11314113" y="3500438"/>
          <p14:tracePt t="18161" x="11326813" y="3500438"/>
          <p14:tracePt t="18181" x="11339513" y="3500438"/>
          <p14:tracePt t="18202" x="11352213" y="3500438"/>
          <p14:tracePt t="18233" x="11364913" y="3500438"/>
          <p14:tracePt t="18263" x="11377613" y="3500438"/>
          <p14:tracePt t="18274" x="11377613" y="3513138"/>
          <p14:tracePt t="18324" x="11391900" y="3513138"/>
          <p14:tracePt t="19212" x="11404600" y="3513138"/>
          <p14:tracePt t="19223" x="11404600" y="3525838"/>
          <p14:tracePt t="19243" x="11417300" y="3525838"/>
          <p14:tracePt t="19253" x="11430000" y="3525838"/>
          <p14:tracePt t="19263" x="11442700" y="3525838"/>
          <p14:tracePt t="19274" x="11455400" y="3538538"/>
          <p14:tracePt t="19293" x="11482388" y="3551238"/>
          <p14:tracePt t="19308" x="11495088" y="3563938"/>
          <p14:tracePt t="19324" x="11507788" y="3563938"/>
          <p14:tracePt t="19326" x="11533188" y="3578225"/>
          <p14:tracePt t="19341" x="11545888" y="3590925"/>
          <p14:tracePt t="19343" x="11558588" y="3603625"/>
          <p14:tracePt t="19358" x="11571288" y="3603625"/>
          <p14:tracePt t="19374" x="11585575" y="3616325"/>
          <p14:tracePt t="19376" x="11598275" y="3616325"/>
          <p14:tracePt t="19391" x="11610975" y="3629025"/>
          <p14:tracePt t="19408" x="11623675" y="3641725"/>
          <p14:tracePt t="19425" x="11649075" y="3654425"/>
          <p14:tracePt t="19446" x="11661775" y="3668713"/>
          <p14:tracePt t="19466" x="11676063" y="3668713"/>
          <p14:tracePt t="19476" x="11676063" y="3681413"/>
          <p14:tracePt t="19508" x="11688763" y="3681413"/>
          <p14:tracePt t="19538" x="11688763" y="3694113"/>
          <p14:tracePt t="19568" x="11701463" y="3694113"/>
          <p14:tracePt t="19876" x="11688763" y="3706813"/>
          <p14:tracePt t="19886" x="11661775" y="3706813"/>
          <p14:tracePt t="19896" x="11636375" y="3706813"/>
          <p14:tracePt t="19909" x="11610975" y="3706813"/>
          <p14:tracePt t="19927" x="11545888" y="3706813"/>
          <p14:tracePt t="19941" x="11520488" y="3706813"/>
          <p14:tracePt t="19958" x="11442700" y="3706813"/>
          <p14:tracePt t="19975" x="11404600" y="3706813"/>
          <p14:tracePt t="19978" x="11377613" y="3706813"/>
          <p14:tracePt t="19991" x="11339513" y="3706813"/>
          <p14:tracePt t="20008" x="11301413" y="3706813"/>
          <p14:tracePt t="20010" x="11261725" y="3706813"/>
          <p14:tracePt t="20025" x="11236325" y="3706813"/>
          <p14:tracePt t="20027" x="11198225" y="3706813"/>
          <p14:tracePt t="20041" x="11171238" y="3706813"/>
          <p14:tracePt t="20058" x="11107738" y="3694113"/>
          <p14:tracePt t="20074" x="11080750" y="3694113"/>
          <p14:tracePt t="20091" x="11055350" y="3694113"/>
          <p14:tracePt t="20108" x="11029950" y="3694113"/>
          <p14:tracePt t="20111" x="11017250" y="3694113"/>
          <p14:tracePt t="20125" x="11004550" y="3694113"/>
          <p14:tracePt t="20143" x="10990263" y="3694113"/>
          <p14:tracePt t="20157" x="10977563" y="3694113"/>
          <p14:tracePt t="20174" x="10964863" y="3694113"/>
          <p14:tracePt t="20202" x="10952163" y="3694113"/>
          <p14:tracePt t="20253" x="10964863" y="3681413"/>
          <p14:tracePt t="20266" x="10990263" y="3668713"/>
          <p14:tracePt t="20274" x="11017250" y="3654425"/>
          <p14:tracePt t="20291" x="11068050" y="3654425"/>
          <p14:tracePt t="20293" x="11120438" y="3641725"/>
          <p14:tracePt t="20308" x="11145838" y="3629025"/>
          <p14:tracePt t="20324" x="11183938" y="3629025"/>
          <p14:tracePt t="20327" x="11210925" y="3616325"/>
          <p14:tracePt t="20341" x="11223625" y="3616325"/>
          <p14:tracePt t="20357" x="11236325" y="3616325"/>
          <p14:tracePt t="20375" x="11261725" y="3616325"/>
          <p14:tracePt t="20395" x="11274425" y="3616325"/>
          <p14:tracePt t="20415" x="11288713" y="3616325"/>
          <p14:tracePt t="20457" x="11301413" y="3603625"/>
          <p14:tracePt t="20518" x="11314113" y="3603625"/>
          <p14:tracePt t="20733" x="11326813" y="3603625"/>
          <p14:tracePt t="21559" x="11326813" y="3590925"/>
          <p14:tracePt t="21590" x="11314113" y="3590925"/>
          <p14:tracePt t="21611" x="11301413" y="3578225"/>
          <p14:tracePt t="21640" x="11301413" y="3563938"/>
          <p14:tracePt t="21650" x="11288713" y="3563938"/>
          <p14:tracePt t="21681" x="11274425" y="3551238"/>
          <p14:tracePt t="21711" x="11261725" y="3538538"/>
          <p14:tracePt t="21742" x="11249025" y="3538538"/>
          <p14:tracePt t="21763" x="11249025" y="3525838"/>
          <p14:tracePt t="21804" x="11249025" y="3513138"/>
          <p14:tracePt t="21845" x="11249025" y="3500438"/>
          <p14:tracePt t="21864" x="11249025" y="3487738"/>
          <p14:tracePt t="21876" x="11261725" y="3487738"/>
          <p14:tracePt t="21885" x="11261725" y="3473450"/>
          <p14:tracePt t="21895" x="11274425" y="3473450"/>
          <p14:tracePt t="21907" x="11301413" y="3473450"/>
          <p14:tracePt t="21925" x="11326813" y="3460750"/>
          <p14:tracePt t="21941" x="11339513" y="3460750"/>
          <p14:tracePt t="21958" x="11352213" y="3460750"/>
          <p14:tracePt t="21960" x="11377613" y="3460750"/>
          <p14:tracePt t="21975" x="11391900" y="3460750"/>
          <p14:tracePt t="21977" x="11404600" y="3460750"/>
          <p14:tracePt t="21997" x="11417300" y="3460750"/>
          <p14:tracePt t="22009" x="11430000" y="3460750"/>
          <p14:tracePt t="22025" x="11442700" y="3460750"/>
          <p14:tracePt t="22041" x="11455400" y="3460750"/>
          <p14:tracePt t="22058" x="11468100" y="3460750"/>
          <p14:tracePt t="22075" x="11482388" y="3460750"/>
          <p14:tracePt t="22091" x="11495088" y="3473450"/>
          <p14:tracePt t="22108" x="11507788" y="3473450"/>
          <p14:tracePt t="22110" x="11520488" y="3487738"/>
          <p14:tracePt t="22125" x="11533188" y="3487738"/>
          <p14:tracePt t="22143" x="11545888" y="3500438"/>
          <p14:tracePt t="22161" x="11558588" y="3500438"/>
          <p14:tracePt t="22174" x="11571288" y="3513138"/>
          <p14:tracePt t="22193" x="11585575" y="3513138"/>
          <p14:tracePt t="22208" x="11585575" y="3525838"/>
          <p14:tracePt t="22224" x="11598275" y="3525838"/>
          <p14:tracePt t="22243" x="11610975" y="3538538"/>
          <p14:tracePt t="22294" x="11623675" y="3538538"/>
          <p14:tracePt t="22314" x="11623675" y="3551238"/>
          <p14:tracePt t="22447" x="11585575" y="3563938"/>
          <p14:tracePt t="22457" x="11545888" y="3563938"/>
          <p14:tracePt t="22466" x="11442700" y="3578225"/>
          <p14:tracePt t="22477" x="11288713" y="3590925"/>
          <p14:tracePt t="22491" x="11133138" y="3603625"/>
          <p14:tracePt t="22508" x="10977563" y="3616325"/>
          <p14:tracePt t="22510" x="10836275" y="3641725"/>
          <p14:tracePt t="22525" x="10706100" y="3654425"/>
          <p14:tracePt t="22541" x="10499725" y="3694113"/>
          <p14:tracePt t="22558" x="10280650" y="3719513"/>
          <p14:tracePt t="22575" x="10177463" y="3719513"/>
          <p14:tracePt t="22591" x="9996488" y="3744913"/>
          <p14:tracePt t="22608" x="9918700" y="3757613"/>
          <p14:tracePt t="22611" x="9840913" y="3771900"/>
          <p14:tracePt t="22625" x="9790113" y="3771900"/>
          <p14:tracePt t="22641" x="9699625" y="3784600"/>
          <p14:tracePt t="22658" x="9674225" y="3784600"/>
          <p14:tracePt t="22660" x="9647238" y="3784600"/>
          <p14:tracePt t="22676" x="9634538" y="3784600"/>
          <p14:tracePt t="22691" x="9621838" y="3784600"/>
          <p14:tracePt t="22948" x="9518650" y="3797300"/>
          <p14:tracePt t="22960" x="9375775" y="3822700"/>
          <p14:tracePt t="22969" x="9234488" y="3848100"/>
          <p14:tracePt t="22977" x="9091613" y="3875088"/>
          <p14:tracePt t="22991" x="8963025" y="3875088"/>
          <p14:tracePt t="23008" x="8859838" y="3887788"/>
          <p14:tracePt t="23010" x="8769350" y="3887788"/>
          <p14:tracePt t="23025" x="8678863" y="3887788"/>
          <p14:tracePt t="23041" x="8537575" y="3875088"/>
          <p14:tracePt t="23058" x="8420100" y="3862388"/>
          <p14:tracePt t="23075" x="8382000" y="3862388"/>
          <p14:tracePt t="23091" x="8316913" y="3848100"/>
          <p14:tracePt t="23108" x="8291513" y="3848100"/>
          <p14:tracePt t="23111" x="8278813" y="3835400"/>
          <p14:tracePt t="23125" x="8266113" y="3835400"/>
          <p14:tracePt t="23142" x="8240713" y="3835400"/>
          <p14:tracePt t="23144" x="8226425" y="3835400"/>
          <p14:tracePt t="23158" x="8213725" y="3835400"/>
          <p14:tracePt t="23160" x="8213725" y="3822700"/>
          <p14:tracePt t="23174" x="8201025" y="3822700"/>
          <p14:tracePt t="23191" x="8188325" y="3822700"/>
          <p14:tracePt t="23208" x="8175625" y="3822700"/>
          <p14:tracePt t="23225" x="8162925" y="3810000"/>
          <p14:tracePt t="23242" x="8150225" y="3810000"/>
          <p14:tracePt t="23258" x="8135938" y="3810000"/>
          <p14:tracePt t="23275" x="8123238" y="3810000"/>
          <p14:tracePt t="23291" x="8110538" y="3797300"/>
          <p14:tracePt t="23308" x="8097838" y="3797300"/>
          <p14:tracePt t="23325" x="8085138" y="3797300"/>
          <p14:tracePt t="23341" x="8072438" y="3797300"/>
          <p14:tracePt t="23358" x="8059738" y="3784600"/>
          <p14:tracePt t="23376" x="8045450" y="3784600"/>
          <p14:tracePt t="23416" x="8032750" y="3784600"/>
          <p14:tracePt t="23457" x="8020050" y="3784600"/>
          <p14:tracePt t="23529" x="8007350" y="3784600"/>
          <p14:tracePt t="23601" x="7994650" y="3784600"/>
          <p14:tracePt t="23631" x="7981950" y="3771900"/>
          <p14:tracePt t="23651" x="7969250" y="3771900"/>
          <p14:tracePt t="23673" x="7956550" y="3771900"/>
          <p14:tracePt t="23694" x="7942263" y="3771900"/>
          <p14:tracePt t="23723" x="7929563" y="3771900"/>
          <p14:tracePt t="23754" x="7916863" y="3771900"/>
          <p14:tracePt t="23825" x="7904163" y="3771900"/>
          <p14:tracePt t="23907" x="7891463" y="3771900"/>
          <p14:tracePt t="24182" x="7891463" y="3757613"/>
          <p14:tracePt t="24254" x="7904163" y="3744913"/>
          <p14:tracePt t="24325" x="7916863" y="3732213"/>
          <p14:tracePt t="24396" x="7929563" y="3719513"/>
          <p14:tracePt t="24457" x="7942263" y="3719513"/>
          <p14:tracePt t="24467" x="7942263" y="3706813"/>
          <p14:tracePt t="24477" x="7956550" y="3706813"/>
          <p14:tracePt t="24497" x="7969250" y="3706813"/>
          <p14:tracePt t="24518" x="7981950" y="3694113"/>
          <p14:tracePt t="24528" x="7994650" y="3694113"/>
          <p14:tracePt t="24541" x="8007350" y="3694113"/>
          <p14:tracePt t="24559" x="8020050" y="3694113"/>
          <p14:tracePt t="24575" x="8032750" y="3681413"/>
          <p14:tracePt t="24591" x="8059738" y="3681413"/>
          <p14:tracePt t="24607" x="8072438" y="3681413"/>
          <p14:tracePt t="24609" x="8085138" y="3681413"/>
          <p14:tracePt t="24624" x="8097838" y="3681413"/>
          <p14:tracePt t="24642" x="8110538" y="3681413"/>
          <p14:tracePt t="24658" x="8123238" y="3681413"/>
          <p14:tracePt t="24661" x="8135938" y="3681413"/>
          <p14:tracePt t="24675" x="8150225" y="3681413"/>
          <p14:tracePt t="24691" x="8162925" y="3681413"/>
          <p14:tracePt t="24707" x="8175625" y="3681413"/>
          <p14:tracePt t="24725" x="8188325" y="3681413"/>
          <p14:tracePt t="24742" x="8201025" y="3681413"/>
          <p14:tracePt t="24758" x="8213725" y="3681413"/>
          <p14:tracePt t="24774" x="8226425" y="3681413"/>
          <p14:tracePt t="24804" x="8240713" y="3681413"/>
          <p14:tracePt t="24844" x="8253413" y="3681413"/>
          <p14:tracePt t="24895" x="8266113" y="3681413"/>
          <p14:tracePt t="24926" x="8278813" y="3681413"/>
          <p14:tracePt t="24947" x="8291513" y="3681413"/>
          <p14:tracePt t="24967" x="8304213" y="3668713"/>
          <p14:tracePt t="24978" x="8316913" y="3668713"/>
          <p14:tracePt t="24987" x="8329613" y="3668713"/>
          <p14:tracePt t="24997" x="8356600" y="3668713"/>
          <p14:tracePt t="25009" x="8369300" y="3654425"/>
          <p14:tracePt t="25024" x="8394700" y="3654425"/>
          <p14:tracePt t="25041" x="8447088" y="3641725"/>
          <p14:tracePt t="25058" x="8472488" y="3641725"/>
          <p14:tracePt t="25060" x="8497888" y="3641725"/>
          <p14:tracePt t="25075" x="8523288" y="3641725"/>
          <p14:tracePt t="25091" x="8575675" y="3629025"/>
          <p14:tracePt t="25108" x="8613775" y="3629025"/>
          <p14:tracePt t="25124" x="8628063" y="3629025"/>
          <p14:tracePt t="25141" x="8666163" y="3616325"/>
          <p14:tracePt t="25158" x="8678863" y="3616325"/>
          <p14:tracePt t="25160" x="8704263" y="3616325"/>
          <p14:tracePt t="25175" x="8731250" y="3616325"/>
          <p14:tracePt t="25191" x="8743950" y="3616325"/>
          <p14:tracePt t="25194" x="8769350" y="3616325"/>
          <p14:tracePt t="25208" x="8782050" y="3616325"/>
          <p14:tracePt t="25224" x="8821738" y="3616325"/>
          <p14:tracePt t="25242" x="8847138" y="3616325"/>
          <p14:tracePt t="25244" x="8872538" y="3616325"/>
          <p14:tracePt t="25258" x="8897938" y="3629025"/>
          <p14:tracePt t="25274" x="8937625" y="3629025"/>
          <p14:tracePt t="25291" x="8963025" y="3641725"/>
          <p14:tracePt t="25294" x="8988425" y="3654425"/>
          <p14:tracePt t="25307" x="9002713" y="3654425"/>
          <p14:tracePt t="25325" x="9040813" y="3668713"/>
          <p14:tracePt t="25341" x="9053513" y="3681413"/>
          <p14:tracePt t="25358" x="9078913" y="3694113"/>
          <p14:tracePt t="25375" x="9091613" y="3706813"/>
          <p14:tracePt t="25378" x="9118600" y="3719513"/>
          <p14:tracePt t="25391" x="9131300" y="3732213"/>
          <p14:tracePt t="25408" x="9156700" y="3757613"/>
          <p14:tracePt t="25426" x="9182100" y="3771900"/>
          <p14:tracePt t="25441" x="9182100" y="3784600"/>
          <p14:tracePt t="25457" x="9209088" y="3797300"/>
          <p14:tracePt t="25475" x="9209088" y="3810000"/>
          <p14:tracePt t="25491" x="9221788" y="3822700"/>
          <p14:tracePt t="25509" x="9221788" y="3835400"/>
          <p14:tracePt t="25529" x="9221788" y="3862388"/>
          <p14:tracePt t="25541" x="9221788" y="3875088"/>
          <p14:tracePt t="25558" x="9209088" y="3887788"/>
          <p14:tracePt t="25560" x="9196388" y="3913188"/>
          <p14:tracePt t="25575" x="9169400" y="3925888"/>
          <p14:tracePt t="25592" x="9131300" y="3978275"/>
          <p14:tracePt t="25608" x="9105900" y="3990975"/>
          <p14:tracePt t="25610" x="9078913" y="4003675"/>
          <p14:tracePt t="25624" x="9066213" y="4016375"/>
          <p14:tracePt t="25641" x="9040813" y="4029075"/>
          <p14:tracePt t="25643" x="9015413" y="4041775"/>
          <p14:tracePt t="25657" x="9002713" y="4041775"/>
          <p14:tracePt t="25675" x="8963025" y="4056063"/>
          <p14:tracePt t="25691" x="8950325" y="4068763"/>
          <p14:tracePt t="25693" x="8937625" y="4081463"/>
          <p14:tracePt t="25707" x="8912225" y="4081463"/>
          <p14:tracePt t="25724" x="8885238" y="4094163"/>
          <p14:tracePt t="25742" x="8847138" y="4094163"/>
          <p14:tracePt t="25758" x="8834438" y="4106863"/>
          <p14:tracePt t="25774" x="8794750" y="4119563"/>
          <p14:tracePt t="25791" x="8769350" y="4119563"/>
          <p14:tracePt t="25794" x="8743950" y="4119563"/>
          <p14:tracePt t="25808" x="8718550" y="4132263"/>
          <p14:tracePt t="25825" x="8691563" y="4132263"/>
          <p14:tracePt t="25827" x="8666163" y="4132263"/>
          <p14:tracePt t="25841" x="8640763" y="4132263"/>
          <p14:tracePt t="25844" x="8613775" y="4132263"/>
          <p14:tracePt t="25858" x="8575675" y="4132263"/>
          <p14:tracePt t="25875" x="8537575" y="4132263"/>
          <p14:tracePt t="25878" x="8497888" y="4132263"/>
          <p14:tracePt t="25891" x="8459788" y="4132263"/>
          <p14:tracePt t="25908" x="8394700" y="4119563"/>
          <p14:tracePt t="25925" x="8356600" y="4119563"/>
          <p14:tracePt t="25927" x="8329613" y="4106863"/>
          <p14:tracePt t="25941" x="8291513" y="4106863"/>
          <p14:tracePt t="25958" x="8266113" y="4106863"/>
          <p14:tracePt t="25960" x="8253413" y="4094163"/>
          <p14:tracePt t="25974" x="8226425" y="4094163"/>
          <p14:tracePt t="25977" x="8201025" y="4081463"/>
          <p14:tracePt t="25991" x="8188325" y="4081463"/>
          <p14:tracePt t="26008" x="8162925" y="4081463"/>
          <p14:tracePt t="26010" x="8162925" y="4068763"/>
          <p14:tracePt t="26024" x="8150225" y="4068763"/>
          <p14:tracePt t="26041" x="8123238" y="4068763"/>
          <p14:tracePt t="26058" x="8110538" y="4056063"/>
          <p14:tracePt t="26075" x="8097838" y="4056063"/>
          <p14:tracePt t="26091" x="8085138" y="4056063"/>
          <p14:tracePt t="26108" x="8085138" y="4041775"/>
          <p14:tracePt t="26356" x="8032750" y="4041775"/>
          <p14:tracePt t="26366" x="7994650" y="4041775"/>
          <p14:tracePt t="26378" x="7956550" y="4041775"/>
          <p14:tracePt t="26408" x="7878763" y="4041775"/>
          <p14:tracePt t="26411" x="7851775" y="4041775"/>
          <p14:tracePt t="26418" x="7826375" y="4041775"/>
          <p14:tracePt t="26425" x="7800975" y="4041775"/>
          <p14:tracePt t="26441" x="7788275" y="4041775"/>
          <p14:tracePt t="26457" x="7761288" y="4041775"/>
          <p14:tracePt t="26460" x="7748588" y="4041775"/>
          <p14:tracePt t="26475" x="7735888" y="4041775"/>
          <p14:tracePt t="26477" x="7723188" y="4041775"/>
          <p14:tracePt t="26492" x="7710488" y="4041775"/>
          <p14:tracePt t="26508" x="7697788" y="4041775"/>
          <p14:tracePt t="26510" x="7685088" y="4029075"/>
          <p14:tracePt t="26524" x="7672388" y="4029075"/>
          <p14:tracePt t="26541" x="7658100" y="4029075"/>
          <p14:tracePt t="26558" x="7645400" y="4029075"/>
          <p14:tracePt t="26579" x="7632700" y="4029075"/>
          <p14:tracePt t="26599" x="7620000" y="4029075"/>
          <p14:tracePt t="26620" x="7607300" y="4029075"/>
          <p14:tracePt t="26641" x="7607300" y="4016375"/>
          <p14:tracePt t="26651" x="7594600" y="4016375"/>
          <p14:tracePt t="26691" x="7581900" y="4016375"/>
          <p14:tracePt t="26743" x="7567613" y="4016375"/>
          <p14:tracePt t="26865" x="7567613" y="4003675"/>
          <p14:tracePt t="27131" x="7567613" y="3990975"/>
          <p14:tracePt t="27181" x="7567613" y="3978275"/>
          <p14:tracePt t="27202" x="7567613" y="3965575"/>
          <p14:tracePt t="27212" x="7581900" y="3965575"/>
          <p14:tracePt t="27222" x="7594600" y="3951288"/>
          <p14:tracePt t="27231" x="7607300" y="3938588"/>
          <p14:tracePt t="27243" x="7620000" y="3925888"/>
          <p14:tracePt t="27257" x="7645400" y="3913188"/>
          <p14:tracePt t="27274" x="7697788" y="3875088"/>
          <p14:tracePt t="27291" x="7723188" y="3862388"/>
          <p14:tracePt t="27294" x="7761288" y="3848100"/>
          <p14:tracePt t="27309" x="7800975" y="3835400"/>
          <p14:tracePt t="27325" x="7866063" y="3822700"/>
          <p14:tracePt t="27341" x="7904163" y="3810000"/>
          <p14:tracePt t="27344" x="7942263" y="3810000"/>
          <p14:tracePt t="27357" x="7969250" y="3797300"/>
          <p14:tracePt t="27375" x="8007350" y="3797300"/>
          <p14:tracePt t="27377" x="8032750" y="3797300"/>
          <p14:tracePt t="27392" x="8059738" y="3797300"/>
          <p14:tracePt t="27408" x="8110538" y="3797300"/>
          <p14:tracePt t="27425" x="8162925" y="3797300"/>
          <p14:tracePt t="27442" x="8175625" y="3797300"/>
          <p14:tracePt t="27458" x="8201025" y="3797300"/>
          <p14:tracePt t="27460" x="8213725" y="3797300"/>
          <p14:tracePt t="27474" x="8226425" y="3797300"/>
          <p14:tracePt t="27491" x="8253413" y="3810000"/>
          <p14:tracePt t="27508" x="8266113" y="3810000"/>
          <p14:tracePt t="27510" x="8278813" y="3810000"/>
          <p14:tracePt t="27525" x="8291513" y="3810000"/>
          <p14:tracePt t="27528" x="8304213" y="3810000"/>
          <p14:tracePt t="27548" x="8316913" y="3810000"/>
          <p14:tracePt t="27559" x="8329613" y="3810000"/>
          <p14:tracePt t="27580" x="8343900" y="3810000"/>
          <p14:tracePt t="27610" x="8356600" y="3810000"/>
          <p14:tracePt t="27875" x="8472488" y="3810000"/>
          <p14:tracePt t="27886" x="8575675" y="3797300"/>
          <p14:tracePt t="27896" x="8666163" y="3797300"/>
          <p14:tracePt t="27909" x="8743950" y="3797300"/>
          <p14:tracePt t="27925" x="8782050" y="3797300"/>
          <p14:tracePt t="27927" x="8821738" y="3797300"/>
          <p14:tracePt t="27942" x="8859838" y="3797300"/>
          <p14:tracePt t="27958" x="8897938" y="3810000"/>
          <p14:tracePt t="27975" x="8912225" y="3810000"/>
          <p14:tracePt t="27977" x="8937625" y="3822700"/>
          <p14:tracePt t="27997" x="8950325" y="3822700"/>
          <p14:tracePt t="28009" x="8963025" y="3822700"/>
          <p14:tracePt t="28024" x="8975725" y="3835400"/>
          <p14:tracePt t="28041" x="8988425" y="3835400"/>
          <p14:tracePt t="28058" x="8988425" y="3848100"/>
          <p14:tracePt t="28075" x="9002713" y="3848100"/>
          <p14:tracePt t="28091" x="9002713" y="3862388"/>
          <p14:tracePt t="28108" x="9015413" y="3862388"/>
          <p14:tracePt t="28110" x="9015413" y="3875088"/>
          <p14:tracePt t="28130" x="9015413" y="3887788"/>
          <p14:tracePt t="28143" x="9028113" y="3887788"/>
          <p14:tracePt t="28157" x="9028113" y="3900488"/>
          <p14:tracePt t="28174" x="9028113" y="3913188"/>
          <p14:tracePt t="28193" x="9028113" y="3925888"/>
          <p14:tracePt t="28208" x="9040813" y="3925888"/>
          <p14:tracePt t="28224" x="9040813" y="3938588"/>
          <p14:tracePt t="28243" x="9040813" y="3951288"/>
          <p14:tracePt t="28258" x="9053513" y="3951288"/>
          <p14:tracePt t="28274" x="9053513" y="3978275"/>
          <p14:tracePt t="28292" x="9066213" y="3978275"/>
          <p14:tracePt t="28294" x="9078913" y="3990975"/>
          <p14:tracePt t="28308" x="9091613" y="4003675"/>
          <p14:tracePt t="28325" x="9105900" y="4016375"/>
          <p14:tracePt t="28327" x="9118600" y="4016375"/>
          <p14:tracePt t="28341" x="9118600" y="4029075"/>
          <p14:tracePt t="28344" x="9131300" y="4041775"/>
          <p14:tracePt t="28358" x="9144000" y="4041775"/>
          <p14:tracePt t="28375" x="9156700" y="4056063"/>
          <p14:tracePt t="28392" x="9169400" y="4068763"/>
          <p14:tracePt t="28408" x="9182100" y="4068763"/>
          <p14:tracePt t="28425" x="9196388" y="4081463"/>
          <p14:tracePt t="28446" x="9209088" y="4081463"/>
          <p14:tracePt t="28477" x="9221788" y="4094163"/>
          <p14:tracePt t="28507" x="9234488" y="4094163"/>
          <p14:tracePt t="28547" x="9247188" y="4094163"/>
          <p14:tracePt t="28578" x="9259888" y="4094163"/>
          <p14:tracePt t="28608" x="9272588" y="4094163"/>
          <p14:tracePt t="28650" x="9285288" y="4094163"/>
          <p14:tracePt t="28670" x="9299575" y="4094163"/>
          <p14:tracePt t="28691" x="9312275" y="4094163"/>
          <p14:tracePt t="28712" x="9324975" y="4094163"/>
          <p14:tracePt t="28721" x="9337675" y="4094163"/>
          <p14:tracePt t="28731" x="9350375" y="4094163"/>
          <p14:tracePt t="28752" x="9363075" y="4094163"/>
          <p14:tracePt t="28773" x="9375775" y="4094163"/>
          <p14:tracePt t="29090" x="9440863" y="4081463"/>
          <p14:tracePt t="29099" x="9531350" y="4056063"/>
          <p14:tracePt t="29111" x="9621838" y="4029075"/>
          <p14:tracePt t="29125" x="9699625" y="4016375"/>
          <p14:tracePt t="29141" x="9840913" y="3990975"/>
          <p14:tracePt t="29159" x="9880600" y="3990975"/>
          <p14:tracePt t="29161" x="9906000" y="3990975"/>
          <p14:tracePt t="29176" x="9944100" y="3990975"/>
          <p14:tracePt t="29191" x="9958388" y="3978275"/>
          <p14:tracePt t="29193" x="9983788" y="3978275"/>
          <p14:tracePt t="29208" x="9996488" y="3978275"/>
          <p14:tracePt t="29211" x="10009188" y="3978275"/>
          <p14:tracePt t="29242" x="10021888" y="3978275"/>
          <p14:tracePt t="29263" x="10034588" y="3978275"/>
          <p14:tracePt t="29293" x="10047288" y="3978275"/>
          <p14:tracePt t="29354" x="10061575" y="3978275"/>
          <p14:tracePt t="29435" x="10074275" y="3978275"/>
          <p14:tracePt t="29476" x="10086975" y="3978275"/>
          <p14:tracePt t="29487" x="10112375" y="3978275"/>
          <p14:tracePt t="29498" x="10125075" y="3978275"/>
          <p14:tracePt t="29509" x="10152063" y="3978275"/>
          <p14:tracePt t="29525" x="10177463" y="3978275"/>
          <p14:tracePt t="29527" x="10202863" y="3978275"/>
          <p14:tracePt t="29541" x="10228263" y="3978275"/>
          <p14:tracePt t="29559" x="10267950" y="3978275"/>
          <p14:tracePt t="29575" x="10293350" y="3978275"/>
          <p14:tracePt t="29592" x="10318750" y="3978275"/>
          <p14:tracePt t="29608" x="10331450" y="3978275"/>
          <p14:tracePt t="29610" x="10345738" y="3978275"/>
          <p14:tracePt t="29625" x="10358438" y="3978275"/>
          <p14:tracePt t="29641" x="10371138" y="3978275"/>
          <p14:tracePt t="29658" x="10383838" y="3965575"/>
          <p14:tracePt t="29675" x="10396538" y="3965575"/>
          <p14:tracePt t="29692" x="10409238" y="3965575"/>
          <p14:tracePt t="29711" x="10421938" y="3965575"/>
          <p14:tracePt t="29731" x="10436225" y="3951288"/>
          <p14:tracePt t="29743" x="10448925" y="3951288"/>
          <p14:tracePt t="29758" x="10474325" y="3951288"/>
          <p14:tracePt t="29774" x="10512425" y="3938588"/>
          <p14:tracePt t="29792" x="10590213" y="3913188"/>
          <p14:tracePt t="29808" x="10615613" y="3913188"/>
          <p14:tracePt t="29824" x="10680700" y="3887788"/>
          <p14:tracePt t="29841" x="10693400" y="3887788"/>
          <p14:tracePt t="29843" x="10720388" y="3887788"/>
          <p14:tracePt t="29858" x="10733088" y="3875088"/>
          <p14:tracePt t="29875" x="10745788" y="3875088"/>
          <p14:tracePt t="29891" x="10758488" y="3875088"/>
          <p14:tracePt t="29909" x="10771188" y="3875088"/>
          <p14:tracePt t="29926" x="10783888" y="3875088"/>
          <p14:tracePt t="29956" x="10796588" y="3875088"/>
          <p14:tracePt t="29986" x="10809288" y="3875088"/>
          <p14:tracePt t="30018" x="10823575" y="3875088"/>
          <p14:tracePt t="30039" x="10848975" y="3875088"/>
          <p14:tracePt t="30048" x="10861675" y="3875088"/>
          <p14:tracePt t="30059" x="10874375" y="3875088"/>
          <p14:tracePt t="30074" x="10899775" y="3887788"/>
          <p14:tracePt t="30092" x="10952163" y="3900488"/>
          <p14:tracePt t="30109" x="10990263" y="3900488"/>
          <p14:tracePt t="30125" x="11004550" y="3913188"/>
          <p14:tracePt t="30141" x="11029950" y="3913188"/>
          <p14:tracePt t="30159" x="11042650" y="3913188"/>
          <p14:tracePt t="30180" x="11055350" y="3925888"/>
          <p14:tracePt t="30222" x="11068050" y="3925888"/>
          <p14:tracePt t="30253" x="11068050" y="3938588"/>
          <p14:tracePt t="30273" x="11068050" y="3951288"/>
          <p14:tracePt t="30282" x="11042650" y="3965575"/>
          <p14:tracePt t="30292" x="11017250" y="3978275"/>
          <p14:tracePt t="30308" x="10977563" y="3990975"/>
          <p14:tracePt t="30324" x="10914063" y="4016375"/>
          <p14:tracePt t="30326" x="10809288" y="4041775"/>
          <p14:tracePt t="30341" x="10680700" y="4081463"/>
          <p14:tracePt t="30358" x="10215563" y="4159250"/>
          <p14:tracePt t="30375" x="9893300" y="4197350"/>
          <p14:tracePt t="30377" x="9569450" y="4222750"/>
          <p14:tracePt t="30391" x="9182100" y="4249738"/>
          <p14:tracePt t="30408" x="8859838" y="4249738"/>
          <p14:tracePt t="30410" x="8523288" y="4249738"/>
          <p14:tracePt t="30425" x="8085138" y="4249738"/>
          <p14:tracePt t="30441" x="7942263" y="4249738"/>
          <p14:tracePt t="30457" x="7851775" y="4249738"/>
          <p14:tracePt t="30459" x="7775575" y="4249738"/>
          <p14:tracePt t="30474" x="7723188" y="4235450"/>
          <p14:tracePt t="30477" x="7685088" y="4235450"/>
          <p14:tracePt t="30492" x="7658100" y="4222750"/>
          <p14:tracePt t="30508" x="7632700" y="4222750"/>
          <p14:tracePt t="30510" x="7620000" y="4222750"/>
          <p14:tracePt t="30528" x="7607300" y="4222750"/>
          <p14:tracePt t="30558" x="7607300" y="4210050"/>
          <p14:tracePt t="30845" x="7594600" y="4197350"/>
          <p14:tracePt t="30856" x="7581900" y="4197350"/>
          <p14:tracePt t="30867" x="7567613" y="4197350"/>
          <p14:tracePt t="30885" x="7554913" y="4197350"/>
          <p14:tracePt t="30896" x="7542213" y="4197350"/>
          <p14:tracePt t="30926" x="7529513" y="4197350"/>
          <p14:tracePt t="30998" x="7554913" y="4184650"/>
          <p14:tracePt t="31009" x="7581900" y="4171950"/>
          <p14:tracePt t="31018" x="7620000" y="4159250"/>
          <p14:tracePt t="31028" x="7672388" y="4146550"/>
          <p14:tracePt t="31042" x="7748588" y="4132263"/>
          <p14:tracePt t="31058" x="7866063" y="4106863"/>
          <p14:tracePt t="31075" x="7929563" y="4106863"/>
          <p14:tracePt t="31091" x="8007350" y="4094163"/>
          <p14:tracePt t="31109" x="8072438" y="4094163"/>
          <p14:tracePt t="31125" x="8097838" y="4094163"/>
          <p14:tracePt t="31141" x="8135938" y="4094163"/>
          <p14:tracePt t="31157" x="8150225" y="4094163"/>
          <p14:tracePt t="31159" x="8162925" y="4094163"/>
          <p14:tracePt t="31174" x="8175625" y="4094163"/>
          <p14:tracePt t="31498" x="8510588" y="4041775"/>
          <p14:tracePt t="31508" x="9091613" y="3978275"/>
          <p14:tracePt t="31518" x="9440863" y="3951288"/>
          <p14:tracePt t="31529" x="9674225" y="3938588"/>
          <p14:tracePt t="31541" x="9815513" y="3938588"/>
          <p14:tracePt t="31558" x="9983788" y="3938588"/>
          <p14:tracePt t="31574" x="10021888" y="3951288"/>
          <p14:tracePt t="31591" x="10074275" y="3951288"/>
          <p14:tracePt t="31609" x="10086975" y="3965575"/>
          <p14:tracePt t="31611" x="10099675" y="3965575"/>
          <p14:tracePt t="31624" x="10112375" y="3965575"/>
          <p14:tracePt t="31641" x="10125075" y="3978275"/>
          <p14:tracePt t="31658" x="10137775" y="3978275"/>
          <p14:tracePt t="31660" x="10137775" y="3990975"/>
          <p14:tracePt t="31675" x="10152063" y="3990975"/>
          <p14:tracePt t="31692" x="10164763" y="4003675"/>
          <p14:tracePt t="31732" x="10177463" y="4016375"/>
          <p14:tracePt t="31743" x="10190163" y="4016375"/>
          <p14:tracePt t="31763" x="10202863" y="4029075"/>
          <p14:tracePt t="31783" x="10215563" y="4041775"/>
          <p14:tracePt t="31803" x="10228263" y="4041775"/>
          <p14:tracePt t="31809" x="10228263" y="4056063"/>
          <p14:tracePt t="31825" x="10242550" y="4056063"/>
          <p14:tracePt t="31827" x="10242550" y="4068763"/>
          <p14:tracePt t="31841" x="10255250" y="4068763"/>
          <p14:tracePt t="31844" x="10255250" y="4081463"/>
          <p14:tracePt t="31858" x="10267950" y="4081463"/>
          <p14:tracePt t="31876" x="10280650" y="4094163"/>
          <p14:tracePt t="31916" x="10293350" y="4094163"/>
          <p14:tracePt t="31926" x="10293350" y="4106863"/>
          <p14:tracePt t="31978" x="10306050" y="4106863"/>
          <p14:tracePt t="31997" x="10306050" y="4119563"/>
          <p14:tracePt t="32069" x="10306050" y="4132263"/>
          <p14:tracePt t="32099" x="10306050" y="4146550"/>
          <p14:tracePt t="32110" x="10293350" y="4146550"/>
          <p14:tracePt t="32119" x="10293350" y="4159250"/>
          <p14:tracePt t="32130" x="10280650" y="4159250"/>
          <p14:tracePt t="32141" x="10280650" y="4171950"/>
          <p14:tracePt t="32158" x="10267950" y="4171950"/>
          <p14:tracePt t="32160" x="10267950" y="4184650"/>
          <p14:tracePt t="32175" x="10255250" y="4184650"/>
          <p14:tracePt t="32193" x="10242550" y="4184650"/>
          <p14:tracePt t="32210" x="10242550" y="4197350"/>
          <p14:tracePt t="32232" x="10228263" y="4197350"/>
          <p14:tracePt t="32262" x="10228263" y="4210050"/>
          <p14:tracePt t="32303" x="10242550" y="4222750"/>
          <p14:tracePt t="32313" x="10255250" y="4222750"/>
          <p14:tracePt t="32325" x="10267950" y="4222750"/>
          <p14:tracePt t="32341" x="10280650" y="4222750"/>
          <p14:tracePt t="32344" x="10293350" y="4222750"/>
          <p14:tracePt t="32358" x="10318750" y="4235450"/>
          <p14:tracePt t="32376" x="10331450" y="4235450"/>
          <p14:tracePt t="32391" x="10345738" y="4235450"/>
          <p14:tracePt t="32408" x="10358438" y="4235450"/>
          <p14:tracePt t="32426" x="10383838" y="4235450"/>
          <p14:tracePt t="32457" x="10396538" y="4235450"/>
          <p14:tracePt t="32476" x="10409238" y="4235450"/>
          <p14:tracePt t="32507" x="10421938" y="4235450"/>
          <p14:tracePt t="32538" x="10436225" y="4235450"/>
          <p14:tracePt t="32609" x="10448925" y="4235450"/>
          <p14:tracePt t="32650" x="10461625" y="4235450"/>
          <p14:tracePt t="32670" x="10474325" y="4235450"/>
          <p14:tracePt t="32692" x="10487025" y="4235450"/>
          <p14:tracePt t="32701" x="10499725" y="4235450"/>
          <p14:tracePt t="32713" x="10512425" y="4222750"/>
          <p14:tracePt t="32725" x="10526713" y="4222750"/>
          <p14:tracePt t="32742" x="10539413" y="4210050"/>
          <p14:tracePt t="32743" x="10564813" y="4210050"/>
          <p14:tracePt t="32758" x="10577513" y="4210050"/>
          <p14:tracePt t="32774" x="10602913" y="4197350"/>
          <p14:tracePt t="32791" x="10615613" y="4197350"/>
          <p14:tracePt t="32793" x="10629900" y="4184650"/>
          <p14:tracePt t="32810" x="10642600" y="4184650"/>
          <p14:tracePt t="32824" x="10668000" y="4171950"/>
          <p14:tracePt t="32842" x="10693400" y="4171950"/>
          <p14:tracePt t="33162" x="10720388" y="4159250"/>
          <p14:tracePt t="33174" x="10758488" y="4159250"/>
          <p14:tracePt t="33183" x="10783888" y="4146550"/>
          <p14:tracePt t="33193" x="10809288" y="4146550"/>
          <p14:tracePt t="33207" x="10836275" y="4146550"/>
          <p14:tracePt t="33225" x="10861675" y="4146550"/>
          <p14:tracePt t="33242" x="10874375" y="4146550"/>
          <p14:tracePt t="33284" x="10823575" y="4146550"/>
          <p14:tracePt t="33293" x="10590213" y="4159250"/>
          <p14:tracePt t="33304" x="9867900" y="4159250"/>
          <p14:tracePt t="33314" x="9169400" y="4159250"/>
          <p14:tracePt t="33326" x="8847138" y="4159250"/>
          <p14:tracePt t="33341" x="8666163" y="4159250"/>
          <p14:tracePt t="33344" x="8550275" y="4159250"/>
          <p14:tracePt t="33358" x="8472488" y="4159250"/>
          <p14:tracePt t="33375" x="8382000" y="4159250"/>
          <p14:tracePt t="33391" x="8356600" y="4159250"/>
          <p14:tracePt t="33409" x="8329613" y="4159250"/>
          <p14:tracePt t="33425" x="8316913" y="4159250"/>
          <p14:tracePt t="33441" x="8304213" y="4159250"/>
          <p14:tracePt t="33726" x="8213725" y="4184650"/>
          <p14:tracePt t="33733" x="8085138" y="4197350"/>
          <p14:tracePt t="33746" x="7942263" y="4197350"/>
          <p14:tracePt t="33758" x="7800975" y="4197350"/>
          <p14:tracePt t="33775" x="7620000" y="4171950"/>
          <p14:tracePt t="33793" x="7567613" y="4159250"/>
          <p14:tracePt t="33795" x="7516813" y="4146550"/>
          <p14:tracePt t="33808" x="7464425" y="4132263"/>
          <p14:tracePt t="33825" x="7361238" y="4106863"/>
          <p14:tracePt t="33842" x="7310438" y="4094163"/>
          <p14:tracePt t="33844" x="7283450" y="4081463"/>
          <p14:tracePt t="33858" x="7258050" y="4068763"/>
          <p14:tracePt t="33875" x="7232650" y="4056063"/>
          <p14:tracePt t="33878" x="7219950" y="4041775"/>
          <p14:tracePt t="33891" x="7194550" y="4041775"/>
          <p14:tracePt t="33907" x="7167563" y="4029075"/>
          <p14:tracePt t="33925" x="7154863" y="4003675"/>
          <p14:tracePt t="33941" x="7142163" y="4003675"/>
          <p14:tracePt t="33958" x="7129463" y="3978275"/>
          <p14:tracePt t="33974" x="7129463" y="3965575"/>
          <p14:tracePt t="33977" x="7129463" y="3951288"/>
          <p14:tracePt t="33991" x="7129463" y="3938588"/>
          <p14:tracePt t="34008" x="7129463" y="3925888"/>
          <p14:tracePt t="34010" x="7129463" y="3913188"/>
          <p14:tracePt t="34026" x="7129463" y="3900488"/>
          <p14:tracePt t="34041" x="7129463" y="3875088"/>
          <p14:tracePt t="34058" x="7129463" y="3862388"/>
          <p14:tracePt t="34075" x="7129463" y="3848100"/>
          <p14:tracePt t="34091" x="7142163" y="3822700"/>
          <p14:tracePt t="34108" x="7142163" y="3810000"/>
          <p14:tracePt t="34110" x="7154863" y="3797300"/>
          <p14:tracePt t="34124" x="7154863" y="3784600"/>
          <p14:tracePt t="34141" x="7167563" y="3757613"/>
          <p14:tracePt t="34161" x="7167563" y="3744913"/>
          <p14:tracePt t="34175" x="7180263" y="3732213"/>
          <p14:tracePt t="34191" x="7180263" y="3719513"/>
          <p14:tracePt t="34194" x="7180263" y="3706813"/>
          <p14:tracePt t="34208" x="7180263" y="3694113"/>
          <p14:tracePt t="34224" x="7194550" y="3681413"/>
          <p14:tracePt t="34242" x="7194550" y="3668713"/>
          <p14:tracePt t="34258" x="7207250" y="3654425"/>
          <p14:tracePt t="34274" x="7207250" y="3641725"/>
          <p14:tracePt t="34304" x="7207250" y="3629025"/>
          <p14:tracePt t="34345" x="7207250" y="3616325"/>
          <p14:tracePt t="34375" x="7219950" y="3603625"/>
          <p14:tracePt t="34385" x="7232650" y="3590925"/>
          <p14:tracePt t="34397" x="7245350" y="3563938"/>
          <p14:tracePt t="34408" x="7270750" y="3538538"/>
          <p14:tracePt t="34425" x="7335838" y="3460750"/>
          <p14:tracePt t="34441" x="7361238" y="3422650"/>
          <p14:tracePt t="34458" x="7400925" y="3370263"/>
          <p14:tracePt t="34474" x="7413625" y="3357563"/>
          <p14:tracePt t="34477" x="7413625" y="3344863"/>
          <p14:tracePt t="34491" x="7426325" y="3332163"/>
          <p14:tracePt t="34508" x="7439025" y="3332163"/>
          <p14:tracePt t="34510" x="7439025" y="3319463"/>
          <p14:tracePt t="34528" x="7451725" y="3306763"/>
          <p14:tracePt t="34559" x="7451725" y="3294063"/>
          <p14:tracePt t="34580" x="7464425" y="3294063"/>
          <p14:tracePt t="34590" x="7464425" y="3279775"/>
          <p14:tracePt t="34620" x="7464425" y="3267075"/>
          <p14:tracePt t="34630" x="7478713" y="3267075"/>
          <p14:tracePt t="34642" x="7491413" y="3254375"/>
          <p14:tracePt t="34658" x="7491413" y="3228975"/>
          <p14:tracePt t="34660" x="7504113" y="3203575"/>
          <p14:tracePt t="34675" x="7529513" y="3163888"/>
          <p14:tracePt t="34692" x="7542213" y="3125788"/>
          <p14:tracePt t="34694" x="7554913" y="3086100"/>
          <p14:tracePt t="34708" x="7581900" y="3022600"/>
          <p14:tracePt t="34725" x="7607300" y="2932113"/>
          <p14:tracePt t="34742" x="7620000" y="2841625"/>
          <p14:tracePt t="34757" x="7620000" y="2801938"/>
          <p14:tracePt t="34774" x="7620000" y="2751138"/>
          <p14:tracePt t="34791" x="7632700" y="2738438"/>
          <p14:tracePt t="34794" x="7632700" y="2725738"/>
          <p14:tracePt t="34808" x="7632700" y="2711450"/>
          <p14:tracePt t="34825" x="7632700" y="2698750"/>
          <p14:tracePt t="34827" x="7632700" y="2686050"/>
          <p14:tracePt t="34844" x="7632700" y="2673350"/>
          <p14:tracePt t="34875" x="7632700" y="2660650"/>
          <p14:tracePt t="35151" x="7542213" y="2673350"/>
          <p14:tracePt t="35162" x="7451725" y="2686050"/>
          <p14:tracePt t="35170" x="7348538" y="2686050"/>
          <p14:tracePt t="35181" x="7245350" y="2698750"/>
          <p14:tracePt t="35193" x="7142163" y="2698750"/>
          <p14:tracePt t="35208" x="7026275" y="2698750"/>
          <p14:tracePt t="35226" x="6792913" y="2673350"/>
          <p14:tracePt t="35241" x="6677025" y="2660650"/>
          <p14:tracePt t="35243" x="6548438" y="2635250"/>
          <p14:tracePt t="35257" x="6432550" y="2608263"/>
          <p14:tracePt t="35275" x="6264275" y="2582863"/>
          <p14:tracePt t="35291" x="6211888" y="2570163"/>
          <p14:tracePt t="35293" x="6161088" y="2557463"/>
          <p14:tracePt t="35308" x="6121400" y="2544763"/>
          <p14:tracePt t="35325" x="6096000" y="2544763"/>
          <p14:tracePt t="35327" x="6070600" y="2532063"/>
          <p14:tracePt t="35341" x="6057900" y="2517775"/>
          <p14:tracePt t="35344" x="6043613" y="2517775"/>
          <p14:tracePt t="35712" x="5992813" y="2517775"/>
          <p14:tracePt t="35724" x="5940425" y="2532063"/>
          <p14:tracePt t="35732" x="5864225" y="2532063"/>
          <p14:tracePt t="35743" x="5799138" y="2532063"/>
          <p14:tracePt t="35758" x="5721350" y="2544763"/>
          <p14:tracePt t="35775" x="5592763" y="2544763"/>
          <p14:tracePt t="35793" x="5462588" y="2544763"/>
          <p14:tracePt t="35808" x="5386388" y="2532063"/>
          <p14:tracePt t="35827" x="5321300" y="2517775"/>
          <p14:tracePt t="35829" x="5243513" y="2505075"/>
          <p14:tracePt t="35841" x="5192713" y="2505075"/>
          <p14:tracePt t="35844" x="5127625" y="2492375"/>
          <p14:tracePt t="35857" x="5062538" y="2479675"/>
          <p14:tracePt t="35875" x="4959350" y="2466975"/>
          <p14:tracePt t="35891" x="4921250" y="2454275"/>
          <p14:tracePt t="35908" x="4830763" y="2454275"/>
          <p14:tracePt t="35925" x="4791075" y="2441575"/>
          <p14:tracePt t="35927" x="4752975" y="2441575"/>
          <p14:tracePt t="35941" x="4713288" y="2427288"/>
          <p14:tracePt t="35957" x="4649788" y="2427288"/>
          <p14:tracePt t="35974" x="4624388" y="2427288"/>
          <p14:tracePt t="35977" x="4597400" y="2427288"/>
          <p14:tracePt t="35991" x="4584700" y="2414588"/>
          <p14:tracePt t="36008" x="4572000" y="2414588"/>
          <p14:tracePt t="36011" x="4559300" y="2414588"/>
          <p14:tracePt t="36029" x="4546600" y="2414588"/>
          <p14:tracePt t="36042" x="4533900" y="2414588"/>
          <p14:tracePt t="36079" x="4519613" y="2414588"/>
          <p14:tracePt t="36099" x="4519613" y="2401888"/>
          <p14:tracePt t="36120" x="4546600" y="2389188"/>
          <p14:tracePt t="36130" x="4584700" y="2363788"/>
          <p14:tracePt t="36142" x="4649788" y="2338388"/>
          <p14:tracePt t="36157" x="4740275" y="2298700"/>
          <p14:tracePt t="36160" x="4830763" y="2273300"/>
          <p14:tracePt t="36175" x="4933950" y="2233613"/>
          <p14:tracePt t="36191" x="5011738" y="2220913"/>
          <p14:tracePt t="36194" x="5087938" y="2208213"/>
          <p14:tracePt t="36208" x="5140325" y="2195513"/>
          <p14:tracePt t="36210" x="5178425" y="2182813"/>
          <p14:tracePt t="36224" x="5230813" y="2182813"/>
          <p14:tracePt t="36242" x="5321300" y="2170113"/>
          <p14:tracePt t="36257" x="5359400" y="2157413"/>
          <p14:tracePt t="36274" x="5462588" y="2157413"/>
          <p14:tracePt t="36292" x="5580063" y="2157413"/>
          <p14:tracePt t="36308" x="5630863" y="2157413"/>
          <p14:tracePt t="36324" x="5695950" y="2157413"/>
          <p14:tracePt t="36327" x="5759450" y="2170113"/>
          <p14:tracePt t="36341" x="5837238" y="2170113"/>
          <p14:tracePt t="36343" x="5902325" y="2182813"/>
          <p14:tracePt t="36358" x="5967413" y="2195513"/>
          <p14:tracePt t="36374" x="6030913" y="2208213"/>
          <p14:tracePt t="36376" x="6083300" y="2220913"/>
          <p14:tracePt t="36391" x="6121400" y="2233613"/>
          <p14:tracePt t="36408" x="6211888" y="2273300"/>
          <p14:tracePt t="36427" x="6237288" y="2286000"/>
          <p14:tracePt t="36429" x="6276975" y="2298700"/>
          <p14:tracePt t="36441" x="6289675" y="2311400"/>
          <p14:tracePt t="36458" x="6327775" y="2324100"/>
          <p14:tracePt t="36475" x="6367463" y="2351088"/>
          <p14:tracePt t="36492" x="6380163" y="2363788"/>
          <p14:tracePt t="36508" x="6392863" y="2363788"/>
          <p14:tracePt t="36510" x="6405563" y="2376488"/>
          <p14:tracePt t="36525" x="6432550" y="2389188"/>
          <p14:tracePt t="36527" x="6445250" y="2401888"/>
          <p14:tracePt t="36541" x="6457950" y="2427288"/>
          <p14:tracePt t="36558" x="6470650" y="2441575"/>
          <p14:tracePt t="36560" x="6483350" y="2454275"/>
          <p14:tracePt t="36575" x="6508750" y="2466975"/>
          <p14:tracePt t="36592" x="6535738" y="2505075"/>
          <p14:tracePt t="36609" x="6561138" y="2532063"/>
          <p14:tracePt t="36624" x="6586538" y="2557463"/>
          <p14:tracePt t="36641" x="6611938" y="2608263"/>
          <p14:tracePt t="36658" x="6638925" y="2622550"/>
          <p14:tracePt t="36659" x="6651625" y="2660650"/>
          <p14:tracePt t="36675" x="6677025" y="2686050"/>
          <p14:tracePt t="36691" x="6689725" y="2711450"/>
          <p14:tracePt t="36694" x="6716713" y="2738438"/>
          <p14:tracePt t="36708" x="6729413" y="2763838"/>
          <p14:tracePt t="36710" x="6754813" y="2789238"/>
          <p14:tracePt t="36725" x="6767513" y="2828925"/>
          <p14:tracePt t="36741" x="6792913" y="2854325"/>
          <p14:tracePt t="36744" x="6805613" y="2879725"/>
          <p14:tracePt t="36758" x="6832600" y="2906713"/>
          <p14:tracePt t="36774" x="6858000" y="2944813"/>
          <p14:tracePt t="36792" x="6870700" y="2970213"/>
          <p14:tracePt t="36794" x="6870700" y="2982913"/>
          <p14:tracePt t="36808" x="6883400" y="2995613"/>
          <p14:tracePt t="36824" x="6896100" y="3009900"/>
          <p14:tracePt t="36841" x="6896100" y="3022600"/>
          <p14:tracePt t="36844" x="6910388" y="3022600"/>
          <p14:tracePt t="36857" x="6910388" y="3035300"/>
          <p14:tracePt t="36874" x="6910388" y="3048000"/>
          <p14:tracePt t="37192" x="7077075" y="3022600"/>
          <p14:tracePt t="37201" x="7258050" y="2995613"/>
          <p14:tracePt t="37212" x="7400925" y="2970213"/>
          <p14:tracePt t="37225" x="7504113" y="2970213"/>
          <p14:tracePt t="37241" x="7594600" y="2970213"/>
          <p14:tracePt t="37243" x="7685088" y="2957513"/>
          <p14:tracePt t="37258" x="7761288" y="2957513"/>
          <p14:tracePt t="37275" x="7851775" y="2957513"/>
          <p14:tracePt t="37291" x="7891463" y="2970213"/>
          <p14:tracePt t="37293" x="7916863" y="2970213"/>
          <p14:tracePt t="37308" x="7929563" y="2970213"/>
          <p14:tracePt t="37325" x="7969250" y="2982913"/>
          <p14:tracePt t="37341" x="7994650" y="2995613"/>
          <p14:tracePt t="37343" x="8007350" y="2995613"/>
          <p14:tracePt t="37357" x="8032750" y="3009900"/>
          <p14:tracePt t="37375" x="8045450" y="3009900"/>
          <p14:tracePt t="37377" x="8072438" y="3022600"/>
          <p14:tracePt t="37392" x="8097838" y="3035300"/>
          <p14:tracePt t="37394" x="8110538" y="3048000"/>
          <p14:tracePt t="37408" x="8135938" y="3048000"/>
          <p14:tracePt t="37425" x="8150225" y="3060700"/>
          <p14:tracePt t="37427" x="8162925" y="3073400"/>
          <p14:tracePt t="37441" x="8188325" y="3086100"/>
          <p14:tracePt t="37458" x="8213725" y="3100388"/>
          <p14:tracePt t="37476" x="8240713" y="3113088"/>
          <p14:tracePt t="37491" x="8253413" y="3125788"/>
          <p14:tracePt t="37508" x="8278813" y="3138488"/>
          <p14:tracePt t="37525" x="8291513" y="3151188"/>
          <p14:tracePt t="37528" x="8304213" y="3163888"/>
          <p14:tracePt t="37541" x="8316913" y="3176588"/>
          <p14:tracePt t="37558" x="8343900" y="3203575"/>
          <p14:tracePt t="37578" x="8356600" y="3216275"/>
          <p14:tracePt t="37591" x="8369300" y="3228975"/>
          <p14:tracePt t="37608" x="8382000" y="3241675"/>
          <p14:tracePt t="37625" x="8394700" y="3254375"/>
          <p14:tracePt t="37644" x="8407400" y="3267075"/>
          <p14:tracePt t="37660" x="8420100" y="3279775"/>
          <p14:tracePt t="37680" x="8420100" y="3294063"/>
          <p14:tracePt t="37693" x="8434388" y="3294063"/>
          <p14:tracePt t="37711" x="8434388" y="3306763"/>
          <p14:tracePt t="37725" x="8447088" y="3306763"/>
          <p14:tracePt t="37742" x="8447088" y="3319463"/>
          <p14:tracePt t="37762" x="8459788" y="3319463"/>
          <p14:tracePt t="37793" x="8459788" y="3332163"/>
          <p14:tracePt t="37834" x="8472488" y="3332163"/>
          <p14:tracePt t="37854" x="8472488" y="3344863"/>
          <p14:tracePt t="37896" x="8472488" y="3357563"/>
          <p14:tracePt t="37906" x="8485188" y="3357563"/>
          <p14:tracePt t="37927" x="8485188" y="3370263"/>
          <p14:tracePt t="37967" x="8485188" y="3384550"/>
          <p14:tracePt t="38008" x="8485188" y="3397250"/>
          <p14:tracePt t="38018" x="8497888" y="3397250"/>
          <p14:tracePt t="38039" x="8497888" y="3409950"/>
          <p14:tracePt t="38069" x="8497888" y="3422650"/>
          <p14:tracePt t="38099" x="8497888" y="3435350"/>
          <p14:tracePt t="38130" x="8497888" y="3448050"/>
          <p14:tracePt t="38161" x="8510588" y="3448050"/>
          <p14:tracePt t="38171" x="8510588" y="3460750"/>
          <p14:tracePt t="38202" x="8510588" y="3473450"/>
          <p14:tracePt t="38232" x="8510588" y="3487738"/>
          <p14:tracePt t="38273" x="8510588" y="3500438"/>
          <p14:tracePt t="38303" x="8510588" y="3513138"/>
          <p14:tracePt t="38334" x="8510588" y="3525838"/>
          <p14:tracePt t="38395" x="8510588" y="3538538"/>
          <p14:tracePt t="38466" x="8510588" y="3551238"/>
          <p14:tracePt t="38539" x="8510588" y="3563938"/>
          <p14:tracePt t="38548" x="8497888" y="3563938"/>
          <p14:tracePt t="38600" x="8485188" y="3563938"/>
          <p14:tracePt t="38641" x="8472488" y="3563938"/>
          <p14:tracePt t="38671" x="8459788" y="3563938"/>
          <p14:tracePt t="38702" x="8447088" y="3563938"/>
          <p14:tracePt t="38753" x="8434388" y="3563938"/>
          <p14:tracePt t="39846" x="8434388" y="3551238"/>
          <p14:tracePt t="39876" x="8434388" y="3538538"/>
          <p14:tracePt t="39927" x="8434388" y="3525838"/>
          <p14:tracePt t="39958" x="8434388" y="3513138"/>
          <p14:tracePt t="39977" x="8434388" y="3500438"/>
          <p14:tracePt t="39998" x="8434388" y="3487738"/>
          <p14:tracePt t="40018" x="8434388" y="3473450"/>
          <p14:tracePt t="40050" x="8434388" y="3460750"/>
          <p14:tracePt t="40079" x="8434388" y="3448050"/>
          <p14:tracePt t="40100" x="8434388" y="3435350"/>
          <p14:tracePt t="40120" x="8434388" y="3422650"/>
          <p14:tracePt t="40142" x="8434388" y="3409950"/>
          <p14:tracePt t="40150" x="8447088" y="3397250"/>
          <p14:tracePt t="40171" x="8447088" y="3384550"/>
          <p14:tracePt t="40181" x="8447088" y="3370263"/>
          <p14:tracePt t="40193" x="8447088" y="3357563"/>
          <p14:tracePt t="40208" x="8459788" y="3344863"/>
          <p14:tracePt t="40225" x="8459788" y="3306763"/>
          <p14:tracePt t="40242" x="8472488" y="3279775"/>
          <p14:tracePt t="40258" x="8485188" y="3267075"/>
          <p14:tracePt t="40275" x="8485188" y="3241675"/>
          <p14:tracePt t="40291" x="8485188" y="3228975"/>
          <p14:tracePt t="40293" x="8485188" y="3216275"/>
          <p14:tracePt t="40308" x="8497888" y="3203575"/>
          <p14:tracePt t="40325" x="8497888" y="3189288"/>
          <p14:tracePt t="40341" x="8497888" y="3176588"/>
          <p14:tracePt t="40358" x="8510588" y="3163888"/>
          <p14:tracePt t="40375" x="8510588" y="3151188"/>
          <p14:tracePt t="40396" x="8510588" y="3138488"/>
          <p14:tracePt t="40436" x="8510588" y="3125788"/>
          <p14:tracePt t="40478" x="8510588" y="3113088"/>
          <p14:tracePt t="40498" x="8510588" y="3100388"/>
          <p14:tracePt t="40509" x="8510588" y="3086100"/>
          <p14:tracePt t="40518" x="8497888" y="3073400"/>
          <p14:tracePt t="40529" x="8497888" y="3060700"/>
          <p14:tracePt t="40541" x="8497888" y="3048000"/>
          <p14:tracePt t="40559" x="8485188" y="3022600"/>
          <p14:tracePt t="40575" x="8472488" y="3009900"/>
          <p14:tracePt t="40591" x="8459788" y="2982913"/>
          <p14:tracePt t="40608" x="8447088" y="2957513"/>
          <p14:tracePt t="43663" x="8459788" y="2957513"/>
          <p14:tracePt t="43674" x="8485188" y="2970213"/>
          <p14:tracePt t="43683" x="8510588" y="2982913"/>
          <p14:tracePt t="43693" x="8550275" y="2995613"/>
          <p14:tracePt t="43708" x="8588375" y="3009900"/>
          <p14:tracePt t="43725" x="8731250" y="3048000"/>
          <p14:tracePt t="43741" x="8847138" y="3073400"/>
          <p14:tracePt t="43743" x="8963025" y="3100388"/>
          <p14:tracePt t="43758" x="9078913" y="3125788"/>
          <p14:tracePt t="43775" x="9272588" y="3176588"/>
          <p14:tracePt t="43792" x="9375775" y="3203575"/>
          <p14:tracePt t="43808" x="9415463" y="3216275"/>
          <p14:tracePt t="43825" x="9440863" y="3216275"/>
          <p14:tracePt t="43827" x="9453563" y="3228975"/>
          <p14:tracePt t="43841" x="9480550" y="3241675"/>
          <p14:tracePt t="43843" x="9493250" y="3241675"/>
          <p14:tracePt t="43858" x="9505950" y="3254375"/>
          <p14:tracePt t="43875" x="9518650" y="3254375"/>
          <p14:tracePt t="43877" x="9531350" y="3267075"/>
          <p14:tracePt t="43905" x="9544050" y="3267075"/>
          <p14:tracePt t="43946" x="9556750" y="3267075"/>
          <p14:tracePt t="44028" x="9531350" y="3254375"/>
          <p14:tracePt t="44039" x="9493250" y="3241675"/>
          <p14:tracePt t="44048" x="9466263" y="3216275"/>
          <p14:tracePt t="44059" x="9415463" y="3189288"/>
          <p14:tracePt t="44075" x="9363075" y="3163888"/>
          <p14:tracePt t="44091" x="9272588" y="3113088"/>
          <p14:tracePt t="44108" x="9247188" y="3086100"/>
          <p14:tracePt t="44110" x="9209088" y="3073400"/>
          <p14:tracePt t="44125" x="9182100" y="3048000"/>
          <p14:tracePt t="44141" x="9169400" y="3035300"/>
          <p14:tracePt t="44143" x="9144000" y="3022600"/>
          <p14:tracePt t="44158" x="9131300" y="3009900"/>
          <p14:tracePt t="44160" x="9118600" y="2995613"/>
          <p14:tracePt t="44175" x="9105900" y="2982913"/>
          <p14:tracePt t="44191" x="9078913" y="2970213"/>
          <p14:tracePt t="44208" x="9066213" y="2957513"/>
          <p14:tracePt t="44224" x="9053513" y="2932113"/>
          <p14:tracePt t="44241" x="9040813" y="2932113"/>
          <p14:tracePt t="44243" x="9028113" y="2919413"/>
          <p14:tracePt t="44257" x="9015413" y="2906713"/>
          <p14:tracePt t="44274" x="9015413" y="2892425"/>
          <p14:tracePt t="44277" x="9002713" y="2879725"/>
          <p14:tracePt t="44291" x="8988425" y="2867025"/>
          <p14:tracePt t="44293" x="8988425" y="2854325"/>
          <p14:tracePt t="44308" x="8975725" y="2854325"/>
          <p14:tracePt t="44324" x="8975725" y="2841625"/>
          <p14:tracePt t="44326" x="8963025" y="2828925"/>
          <p14:tracePt t="44341" x="8950325" y="2816225"/>
          <p14:tracePt t="44358" x="8937625" y="2776538"/>
          <p14:tracePt t="44375" x="8937625" y="2763838"/>
          <p14:tracePt t="44377" x="8924925" y="2751138"/>
          <p14:tracePt t="44391" x="8924925" y="2738438"/>
          <p14:tracePt t="44408" x="8912225" y="2711450"/>
          <p14:tracePt t="44425" x="8912225" y="2686050"/>
          <p14:tracePt t="44441" x="8912225" y="2673350"/>
          <p14:tracePt t="44458" x="8897938" y="2647950"/>
          <p14:tracePt t="48663" x="8912225" y="2711450"/>
          <p14:tracePt t="48673" x="8924925" y="2789238"/>
          <p14:tracePt t="48683" x="8937625" y="2841625"/>
          <p14:tracePt t="48694" x="8937625" y="2906713"/>
          <p14:tracePt t="48708" x="8937625" y="2957513"/>
          <p14:tracePt t="48725" x="8924925" y="3035300"/>
          <p14:tracePt t="48741" x="8912225" y="3060700"/>
          <p14:tracePt t="48744" x="8885238" y="3100388"/>
          <p14:tracePt t="48758" x="8859838" y="3125788"/>
          <p14:tracePt t="48774" x="8834438" y="3163888"/>
          <p14:tracePt t="48776" x="8794750" y="3189288"/>
          <p14:tracePt t="48792" x="8769350" y="3216275"/>
          <p14:tracePt t="48795" x="8731250" y="3241675"/>
          <p14:tracePt t="48808" x="8704263" y="3254375"/>
          <p14:tracePt t="48825" x="8666163" y="3267075"/>
          <p14:tracePt t="48827" x="8640763" y="3267075"/>
          <p14:tracePt t="48841" x="8613775" y="3267075"/>
          <p14:tracePt t="48844" x="8588375" y="3267075"/>
          <p14:tracePt t="48858" x="8575675" y="3267075"/>
          <p14:tracePt t="48875" x="8550275" y="3267075"/>
          <p14:tracePt t="48896" x="8537575" y="3254375"/>
          <p14:tracePt t="48916" x="8523288" y="3254375"/>
          <p14:tracePt t="48946" x="8510588" y="3241675"/>
          <p14:tracePt t="48977" x="8497888" y="3228975"/>
          <p14:tracePt t="48998" x="8497888" y="3216275"/>
          <p14:tracePt t="49009" x="8497888" y="3203575"/>
          <p14:tracePt t="49018" x="8497888" y="3189288"/>
          <p14:tracePt t="49027" x="8497888" y="3176588"/>
          <p14:tracePt t="49041" x="8497888" y="31511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7CB3E-7F72-DA03-FBC6-F8780DC044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B5B0D6-C315-685B-6C45-A2071146292D}"/>
              </a:ext>
            </a:extLst>
          </p:cNvPr>
          <p:cNvSpPr>
            <a:spLocks noGrp="1"/>
          </p:cNvSpPr>
          <p:nvPr>
            <p:ph type="title"/>
          </p:nvPr>
        </p:nvSpPr>
        <p:spPr>
          <a:xfrm>
            <a:off x="657219" y="2356766"/>
            <a:ext cx="10515600" cy="1072234"/>
          </a:xfrm>
        </p:spPr>
        <p:txBody>
          <a:bodyPr>
            <a:normAutofit/>
          </a:bodyPr>
          <a:lstStyle/>
          <a:p>
            <a:r>
              <a:rPr lang="en-GB" sz="4000" dirty="0">
                <a:latin typeface="Raavi" panose="020B0502040204020203" pitchFamily="34" charset="0"/>
                <a:cs typeface="Raavi" panose="020B0502040204020203" pitchFamily="34" charset="0"/>
              </a:rPr>
              <a:t>Recommendations</a:t>
            </a:r>
            <a:endParaRPr lang="en-NG" sz="4000" dirty="0">
              <a:latin typeface="Raavi" panose="020B0502040204020203" pitchFamily="34" charset="0"/>
              <a:cs typeface="Raavi" panose="020B0502040204020203" pitchFamily="34" charset="0"/>
            </a:endParaRPr>
          </a:p>
        </p:txBody>
      </p:sp>
      <p:sp>
        <p:nvSpPr>
          <p:cNvPr id="7" name="TextBox 6">
            <a:extLst>
              <a:ext uri="{FF2B5EF4-FFF2-40B4-BE49-F238E27FC236}">
                <a16:creationId xmlns:a16="http://schemas.microsoft.com/office/drawing/2014/main" id="{D1B51CB5-6347-4079-882F-BBB34464945B}"/>
              </a:ext>
            </a:extLst>
          </p:cNvPr>
          <p:cNvSpPr txBox="1"/>
          <p:nvPr/>
        </p:nvSpPr>
        <p:spPr>
          <a:xfrm>
            <a:off x="183873" y="311985"/>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sp>
        <p:nvSpPr>
          <p:cNvPr id="12" name="Freeform: Shape 11">
            <a:extLst>
              <a:ext uri="{FF2B5EF4-FFF2-40B4-BE49-F238E27FC236}">
                <a16:creationId xmlns:a16="http://schemas.microsoft.com/office/drawing/2014/main" id="{AD21E4F3-1D25-8157-AC42-376DD02C46A6}"/>
              </a:ext>
            </a:extLst>
          </p:cNvPr>
          <p:cNvSpPr/>
          <p:nvPr/>
        </p:nvSpPr>
        <p:spPr>
          <a:xfrm rot="18613188">
            <a:off x="5149485" y="-174190"/>
            <a:ext cx="9016341" cy="7870096"/>
          </a:xfrm>
          <a:custGeom>
            <a:avLst/>
            <a:gdLst>
              <a:gd name="connsiteX0" fmla="*/ 6105808 w 9016341"/>
              <a:gd name="connsiteY0" fmla="*/ 0 h 7870096"/>
              <a:gd name="connsiteX1" fmla="*/ 9016341 w 9016341"/>
              <a:gd name="connsiteY1" fmla="*/ 3441738 h 7870096"/>
              <a:gd name="connsiteX2" fmla="*/ 3779758 w 9016341"/>
              <a:gd name="connsiteY2" fmla="*/ 7870096 h 7870096"/>
              <a:gd name="connsiteX3" fmla="*/ 0 w 9016341"/>
              <a:gd name="connsiteY3" fmla="*/ 3400491 h 7870096"/>
              <a:gd name="connsiteX4" fmla="*/ 0 w 9016341"/>
              <a:gd name="connsiteY4" fmla="*/ 1337061 h 7870096"/>
              <a:gd name="connsiteX5" fmla="*/ 1337061 w 9016341"/>
              <a:gd name="connsiteY5" fmla="*/ 0 h 787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6341" h="7870096">
                <a:moveTo>
                  <a:pt x="6105808" y="0"/>
                </a:moveTo>
                <a:lnTo>
                  <a:pt x="9016341" y="3441738"/>
                </a:lnTo>
                <a:lnTo>
                  <a:pt x="3779758" y="7870096"/>
                </a:lnTo>
                <a:lnTo>
                  <a:pt x="0" y="3400491"/>
                </a:lnTo>
                <a:lnTo>
                  <a:pt x="0" y="1337061"/>
                </a:lnTo>
                <a:cubicBezTo>
                  <a:pt x="0" y="598623"/>
                  <a:pt x="598623" y="0"/>
                  <a:pt x="1337061" y="0"/>
                </a:cubicBezTo>
                <a:close/>
              </a:path>
            </a:pathLst>
          </a:custGeom>
          <a:solidFill>
            <a:srgbClr val="002060">
              <a:alpha val="9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NG"/>
          </a:p>
        </p:txBody>
      </p:sp>
      <p:sp>
        <p:nvSpPr>
          <p:cNvPr id="4" name="TextBox 3">
            <a:extLst>
              <a:ext uri="{FF2B5EF4-FFF2-40B4-BE49-F238E27FC236}">
                <a16:creationId xmlns:a16="http://schemas.microsoft.com/office/drawing/2014/main" id="{03425887-B896-429A-DB35-8D225F540C2D}"/>
              </a:ext>
            </a:extLst>
          </p:cNvPr>
          <p:cNvSpPr txBox="1"/>
          <p:nvPr/>
        </p:nvSpPr>
        <p:spPr>
          <a:xfrm>
            <a:off x="5318077" y="2634018"/>
            <a:ext cx="6787487" cy="2862322"/>
          </a:xfrm>
          <a:prstGeom prst="rect">
            <a:avLst/>
          </a:prstGeom>
          <a:noFill/>
        </p:spPr>
        <p:txBody>
          <a:bodyPr wrap="square">
            <a:spAutoFit/>
          </a:bodyPr>
          <a:lstStyle/>
          <a:p>
            <a:pPr marL="285750" indent="-285750">
              <a:buFont typeface="Courier New" panose="02070309020205020404" pitchFamily="49" charset="0"/>
              <a:buChar char="o"/>
            </a:pPr>
            <a:r>
              <a:rPr lang="en-GB" sz="1800" b="1" i="0" kern="1200" dirty="0">
                <a:solidFill>
                  <a:schemeClr val="bg1"/>
                </a:solidFill>
                <a:effectLst/>
                <a:latin typeface="+mn-lt"/>
                <a:ea typeface="+mn-ea"/>
                <a:cs typeface="+mn-cs"/>
              </a:rPr>
              <a:t>Review Process: </a:t>
            </a:r>
            <a:r>
              <a:rPr lang="en-GB" sz="1800" b="0" i="0" kern="1200" dirty="0">
                <a:solidFill>
                  <a:schemeClr val="bg1"/>
                </a:solidFill>
                <a:effectLst/>
                <a:latin typeface="+mn-lt"/>
                <a:ea typeface="+mn-ea"/>
                <a:cs typeface="+mn-cs"/>
              </a:rPr>
              <a:t>Implementing a thorough review process to identify and rectify discrepancies in assessed values can enhance the reliability of property valuations.</a:t>
            </a:r>
          </a:p>
          <a:p>
            <a:endParaRPr lang="en-GB" dirty="0">
              <a:solidFill>
                <a:schemeClr val="bg1"/>
              </a:solidFill>
            </a:endParaRPr>
          </a:p>
          <a:p>
            <a:endParaRPr lang="en-GB" sz="1800" b="0" i="0" kern="1200" dirty="0">
              <a:solidFill>
                <a:schemeClr val="bg1"/>
              </a:solidFill>
              <a:effectLst/>
              <a:latin typeface="+mn-lt"/>
              <a:ea typeface="+mn-ea"/>
              <a:cs typeface="+mn-cs"/>
            </a:endParaRPr>
          </a:p>
          <a:p>
            <a:endParaRPr lang="en-GB" dirty="0">
              <a:solidFill>
                <a:schemeClr val="bg1"/>
              </a:solidFill>
            </a:endParaRPr>
          </a:p>
          <a:p>
            <a:endParaRPr lang="en-GB" sz="1800" b="0" i="0" kern="1200" dirty="0">
              <a:solidFill>
                <a:schemeClr val="bg1"/>
              </a:solidFill>
              <a:effectLst/>
              <a:latin typeface="+mn-lt"/>
              <a:ea typeface="+mn-ea"/>
              <a:cs typeface="+mn-cs"/>
            </a:endParaRPr>
          </a:p>
          <a:p>
            <a:pPr marL="285750" indent="-285750">
              <a:buFont typeface="Courier New" panose="02070309020205020404" pitchFamily="49" charset="0"/>
              <a:buChar char="o"/>
            </a:pPr>
            <a:r>
              <a:rPr lang="en-GB" sz="1800" b="1" i="0" kern="1200" dirty="0">
                <a:solidFill>
                  <a:schemeClr val="bg1"/>
                </a:solidFill>
                <a:effectLst/>
                <a:latin typeface="+mn-lt"/>
                <a:ea typeface="+mn-ea"/>
                <a:cs typeface="+mn-cs"/>
              </a:rPr>
              <a:t>Training and Guidelines: </a:t>
            </a:r>
            <a:r>
              <a:rPr lang="en-GB" sz="1800" b="0" i="0" kern="1200" dirty="0">
                <a:solidFill>
                  <a:schemeClr val="bg1"/>
                </a:solidFill>
                <a:effectLst/>
                <a:latin typeface="+mn-lt"/>
                <a:ea typeface="+mn-ea"/>
                <a:cs typeface="+mn-cs"/>
              </a:rPr>
              <a:t>Providing assessors with training on valuation methodologies and guidelines for accurate assessments can help mitigate errors and discrepancies.</a:t>
            </a:r>
          </a:p>
        </p:txBody>
      </p:sp>
      <p:pic>
        <p:nvPicPr>
          <p:cNvPr id="19" name="Audio 18">
            <a:hlinkClick r:id="" action="ppaction://media"/>
            <a:extLst>
              <a:ext uri="{FF2B5EF4-FFF2-40B4-BE49-F238E27FC236}">
                <a16:creationId xmlns:a16="http://schemas.microsoft.com/office/drawing/2014/main" id="{82DAEF3C-A2FB-61D8-402D-9BDD999DD73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7063279"/>
      </p:ext>
    </p:extLst>
  </p:cSld>
  <p:clrMapOvr>
    <a:masterClrMapping/>
  </p:clrMapOvr>
  <mc:AlternateContent xmlns:mc="http://schemas.openxmlformats.org/markup-compatibility/2006">
    <mc:Choice xmlns:p14="http://schemas.microsoft.com/office/powerpoint/2010/main" Requires="p14">
      <p:transition spd="slow" p14:dur="2000" advTm="25973"/>
    </mc:Choice>
    <mc:Fallback>
      <p:transition spd="slow" advTm="2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897" x="8537575" y="3203575"/>
          <p14:tracePt t="915" x="8653463" y="3357563"/>
          <p14:tracePt t="917" x="8950325" y="3784600"/>
          <p14:tracePt t="932" x="9285288" y="4249738"/>
          <p14:tracePt t="944" x="9453563" y="4572000"/>
          <p14:tracePt t="950" x="9518650" y="4740275"/>
          <p14:tracePt t="965" x="9544050" y="4843463"/>
          <p14:tracePt t="967" x="9544050" y="4921250"/>
          <p14:tracePt t="981" x="9544050" y="4972050"/>
          <p14:tracePt t="999" x="9531350" y="5037138"/>
          <p14:tracePt t="1015" x="9518650" y="5049838"/>
          <p14:tracePt t="1032" x="9493250" y="5075238"/>
          <p14:tracePt t="1049" x="9480550" y="5087938"/>
          <p14:tracePt t="1051" x="9466263" y="5102225"/>
          <p14:tracePt t="1065" x="9440863" y="5114925"/>
          <p14:tracePt t="1083" x="9337675" y="5127625"/>
          <p14:tracePt t="1099" x="9118600" y="5114925"/>
          <p14:tracePt t="1115" x="9002713" y="5102225"/>
          <p14:tracePt t="1131" x="8872538" y="5075238"/>
          <p14:tracePt t="1133" x="8769350" y="5062538"/>
          <p14:tracePt t="1149" x="8678863" y="5037138"/>
          <p14:tracePt t="1152" x="8613775" y="5024438"/>
          <p14:tracePt t="1166" x="8550275" y="5011738"/>
          <p14:tracePt t="1182" x="8497888" y="4984750"/>
          <p14:tracePt t="1184" x="8459788" y="4972050"/>
          <p14:tracePt t="1199" x="8434388" y="4972050"/>
          <p14:tracePt t="1201" x="8407400" y="4959350"/>
          <p14:tracePt t="1215" x="8394700" y="4946650"/>
          <p14:tracePt t="1500" x="8175625" y="4908550"/>
          <p14:tracePt t="1509" x="7851775" y="4843463"/>
          <p14:tracePt t="1519" x="7607300" y="4778375"/>
          <p14:tracePt t="1532" x="7426325" y="4740275"/>
          <p14:tracePt t="1550" x="7194550" y="4662488"/>
          <p14:tracePt t="1565" x="7129463" y="4637088"/>
          <p14:tracePt t="1582" x="7013575" y="4597400"/>
          <p14:tracePt t="1600" x="6923088" y="4572000"/>
          <p14:tracePt t="1615" x="6896100" y="4546600"/>
          <p14:tracePt t="1631" x="6858000" y="4533900"/>
          <p14:tracePt t="1634" x="6819900" y="4519613"/>
          <p14:tracePt t="1649" x="6792913" y="4494213"/>
          <p14:tracePt t="1652" x="6767513" y="4481513"/>
          <p14:tracePt t="1665" x="6742113" y="4468813"/>
          <p14:tracePt t="1682" x="6716713" y="4456113"/>
          <p14:tracePt t="1684" x="6689725" y="4443413"/>
          <p14:tracePt t="1699" x="6664325" y="4430713"/>
          <p14:tracePt t="1715" x="6638925" y="4403725"/>
          <p14:tracePt t="1733" x="6611938" y="4391025"/>
          <p14:tracePt t="1749" x="6599238" y="4378325"/>
          <p14:tracePt t="1765" x="6573838" y="4365625"/>
          <p14:tracePt t="1783" x="6561138" y="4352925"/>
          <p14:tracePt t="1798" x="6548438" y="4340225"/>
          <p14:tracePt t="1817" x="6535738" y="4325938"/>
          <p14:tracePt t="1833" x="6521450" y="4325938"/>
          <p14:tracePt t="1835" x="6521450" y="4313238"/>
          <p14:tracePt t="1849" x="6508750" y="4300538"/>
          <p14:tracePt t="1865" x="6496050" y="4300538"/>
          <p14:tracePt t="1868" x="6483350" y="4287838"/>
          <p14:tracePt t="1882" x="6483350" y="4275138"/>
          <p14:tracePt t="1898" x="6470650" y="4262438"/>
          <p14:tracePt t="1916" x="6457950" y="4249738"/>
          <p14:tracePt t="1932" x="6445250" y="4235450"/>
          <p14:tracePt t="1949" x="6432550" y="4222750"/>
          <p14:tracePt t="1965" x="6432550" y="4210050"/>
          <p14:tracePt t="1968" x="6418263" y="4197350"/>
          <p14:tracePt t="1988" x="6418263" y="4184650"/>
          <p14:tracePt t="2000" x="6418263" y="4171950"/>
          <p14:tracePt t="2015" x="6418263" y="4159250"/>
          <p14:tracePt t="2019" x="6418263" y="4146550"/>
          <p14:tracePt t="2032" x="6418263" y="4132263"/>
          <p14:tracePt t="2049" x="6432550" y="4094163"/>
          <p14:tracePt t="2065" x="6445250" y="4068763"/>
          <p14:tracePt t="2082" x="6470650" y="4029075"/>
          <p14:tracePt t="2099" x="6483350" y="4016375"/>
          <p14:tracePt t="2101" x="6496050" y="4003675"/>
          <p14:tracePt t="2115" x="6508750" y="3978275"/>
          <p14:tracePt t="2132" x="6521450" y="3965575"/>
          <p14:tracePt t="2134" x="6535738" y="3951288"/>
          <p14:tracePt t="2149" x="6561138" y="3938588"/>
          <p14:tracePt t="2151" x="6573838" y="3925888"/>
          <p14:tracePt t="2166" x="6599238" y="3900488"/>
          <p14:tracePt t="2182" x="6626225" y="3887788"/>
          <p14:tracePt t="2184" x="6651625" y="3875088"/>
          <p14:tracePt t="2199" x="6689725" y="3862388"/>
          <p14:tracePt t="2215" x="6767513" y="3835400"/>
          <p14:tracePt t="2232" x="6805613" y="3822700"/>
          <p14:tracePt t="2235" x="6845300" y="3822700"/>
          <p14:tracePt t="2249" x="6883400" y="3810000"/>
          <p14:tracePt t="2265" x="6961188" y="3797300"/>
          <p14:tracePt t="2282" x="7026275" y="3784600"/>
          <p14:tracePt t="2285" x="7116763" y="3784600"/>
          <p14:tracePt t="2299" x="7232650" y="3771900"/>
          <p14:tracePt t="2315" x="7361238" y="3771900"/>
          <p14:tracePt t="2317" x="7504113" y="3771900"/>
          <p14:tracePt t="2332" x="7697788" y="3784600"/>
          <p14:tracePt t="2334" x="7851775" y="3797300"/>
          <p14:tracePt t="2349" x="8020050" y="3822700"/>
          <p14:tracePt t="2366" x="8150225" y="3848100"/>
          <p14:tracePt t="2367" x="8278813" y="3875088"/>
          <p14:tracePt t="2382" x="8394700" y="3900488"/>
          <p14:tracePt t="2384" x="8472488" y="3925888"/>
          <p14:tracePt t="2399" x="8537575" y="3938588"/>
          <p14:tracePt t="2415" x="8588375" y="3951288"/>
          <p14:tracePt t="2433" x="8666163" y="3990975"/>
          <p14:tracePt t="2805" x="8718550" y="3938588"/>
          <p14:tracePt t="2815" x="8782050" y="3875088"/>
          <p14:tracePt t="2826" x="8847138" y="3797300"/>
          <p14:tracePt t="2834" x="8924925" y="3732213"/>
          <p14:tracePt t="2849" x="9002713" y="3681413"/>
          <p14:tracePt t="2866" x="9066213" y="3641725"/>
          <p14:tracePt t="2868" x="9118600" y="3603625"/>
          <p14:tracePt t="2882" x="9169400" y="3578225"/>
          <p14:tracePt t="2899" x="9247188" y="3551238"/>
          <p14:tracePt t="2916" x="9312275" y="3538538"/>
          <p14:tracePt t="2932" x="9337675" y="3538538"/>
          <p14:tracePt t="2948" x="9390063" y="3538538"/>
          <p14:tracePt t="2966" x="9440863" y="3538538"/>
          <p14:tracePt t="2982" x="9466263" y="3538538"/>
          <p14:tracePt t="2998" x="9480550" y="3538538"/>
          <p14:tracePt t="3000" x="9505950" y="3538538"/>
          <p14:tracePt t="3015" x="9531350" y="3538538"/>
          <p14:tracePt t="3018" x="9556750" y="3538538"/>
          <p14:tracePt t="3032" x="9583738" y="3538538"/>
          <p14:tracePt t="3049" x="9596438" y="3538538"/>
          <p14:tracePt t="3051" x="9621838" y="3538538"/>
          <p14:tracePt t="3066" x="9647238" y="3538538"/>
          <p14:tracePt t="3082" x="9712325" y="3538538"/>
          <p14:tracePt t="3100" x="9790113" y="3525838"/>
          <p14:tracePt t="3115" x="9828213" y="3525838"/>
          <p14:tracePt t="3120" x="9853613" y="3513138"/>
          <p14:tracePt t="3132" x="9893300" y="3513138"/>
          <p14:tracePt t="3149" x="9918700" y="3513138"/>
          <p14:tracePt t="3151" x="9944100" y="3513138"/>
          <p14:tracePt t="3165" x="9971088" y="3513138"/>
          <p14:tracePt t="3182" x="10009188" y="3500438"/>
          <p14:tracePt t="3198" x="10034588" y="3500438"/>
          <p14:tracePt t="3216" x="10061575" y="3500438"/>
          <p14:tracePt t="3232" x="10074275" y="3500438"/>
          <p14:tracePt t="3249" x="10086975" y="3500438"/>
          <p14:tracePt t="3551" x="10190163" y="3422650"/>
          <p14:tracePt t="3560" x="10358438" y="3319463"/>
          <p14:tracePt t="3571" x="10564813" y="3216275"/>
          <p14:tracePt t="3583" x="10733088" y="3151188"/>
          <p14:tracePt t="3600" x="10939463" y="3113088"/>
          <p14:tracePt t="3616" x="11017250" y="3100388"/>
          <p14:tracePt t="3632" x="11120438" y="3100388"/>
          <p14:tracePt t="3648" x="11145838" y="3100388"/>
          <p14:tracePt t="3650" x="11171238" y="3100388"/>
          <p14:tracePt t="3666" x="11198225" y="3100388"/>
          <p14:tracePt t="3682" x="11223625" y="3100388"/>
          <p14:tracePt t="3684" x="11236325" y="3100388"/>
          <p14:tracePt t="3699" x="11249025" y="3100388"/>
          <p14:tracePt t="3715" x="11274425" y="3113088"/>
          <p14:tracePt t="3732" x="11301413" y="3113088"/>
          <p14:tracePt t="3749" x="11314113" y="3113088"/>
          <p14:tracePt t="3752" x="11326813" y="3113088"/>
          <p14:tracePt t="3765" x="11326813" y="3125788"/>
          <p14:tracePt t="3782" x="11352213" y="3125788"/>
          <p14:tracePt t="3804" x="11364913" y="3125788"/>
          <p14:tracePt t="3817" x="11377613" y="3125788"/>
          <p14:tracePt t="3835" x="11404600" y="3125788"/>
          <p14:tracePt t="3854" x="11417300" y="3125788"/>
          <p14:tracePt t="3876" x="11430000" y="3125788"/>
          <p14:tracePt t="3886" x="11442700" y="3125788"/>
          <p14:tracePt t="3906" x="11455400" y="3125788"/>
          <p14:tracePt t="3926" x="11468100" y="3125788"/>
          <p14:tracePt t="3947" x="11482388" y="3125788"/>
          <p14:tracePt t="3966" x="11495088" y="3125788"/>
          <p14:tracePt t="3978" x="11495088" y="3138488"/>
          <p14:tracePt t="3999" x="11507788" y="3138488"/>
          <p14:tracePt t="4028" x="11520488" y="3138488"/>
          <p14:tracePt t="4049" x="11533188" y="3138488"/>
          <p14:tracePt t="4069" x="11545888" y="3151188"/>
          <p14:tracePt t="4089" x="11558588" y="3151188"/>
          <p14:tracePt t="4110" x="11571288" y="3151188"/>
          <p14:tracePt t="4140" x="11585575" y="3163888"/>
          <p14:tracePt t="4172" x="11598275" y="3163888"/>
          <p14:tracePt t="4202" x="11598275" y="3176588"/>
          <p14:tracePt t="4244" x="11598275" y="3189288"/>
          <p14:tracePt t="4253" x="11558588" y="3203575"/>
          <p14:tracePt t="4266" x="11417300" y="3241675"/>
          <p14:tracePt t="4282" x="10668000" y="3397250"/>
          <p14:tracePt t="4285" x="9750425" y="3513138"/>
          <p14:tracePt t="4299" x="8885238" y="3578225"/>
          <p14:tracePt t="4315" x="8135938" y="3590925"/>
          <p14:tracePt t="4317" x="7567613" y="3590925"/>
          <p14:tracePt t="4333" x="7142163" y="3590925"/>
          <p14:tracePt t="4335" x="6858000" y="3590925"/>
          <p14:tracePt t="4349" x="6689725" y="3578225"/>
          <p14:tracePt t="4365" x="6561138" y="3578225"/>
          <p14:tracePt t="4368" x="6483350" y="3563938"/>
          <p14:tracePt t="4382" x="6418263" y="3563938"/>
          <p14:tracePt t="4399" x="6367463" y="3551238"/>
          <p14:tracePt t="4416" x="6342063" y="3551238"/>
          <p14:tracePt t="4418" x="6327775" y="3551238"/>
          <p14:tracePt t="4436" x="6315075" y="3551238"/>
          <p14:tracePt t="4702" x="6289675" y="3551238"/>
          <p14:tracePt t="4712" x="6276975" y="3551238"/>
          <p14:tracePt t="4721" x="6251575" y="3563938"/>
          <p14:tracePt t="4734" x="6237288" y="3563938"/>
          <p14:tracePt t="4749" x="6211888" y="3563938"/>
          <p14:tracePt t="4765" x="6186488" y="3578225"/>
          <p14:tracePt t="4782" x="6161088" y="3590925"/>
          <p14:tracePt t="4784" x="6148388" y="3590925"/>
          <p14:tracePt t="4799" x="6134100" y="3590925"/>
          <p14:tracePt t="4816" x="6108700" y="3603625"/>
          <p14:tracePt t="4819" x="6096000" y="3603625"/>
          <p14:tracePt t="4832" x="6083300" y="3603625"/>
          <p14:tracePt t="4834" x="6070600" y="3616325"/>
          <p14:tracePt t="4848" x="6057900" y="3616325"/>
          <p14:tracePt t="4865" x="6043613" y="3616325"/>
          <p14:tracePt t="4868" x="6030913" y="3616325"/>
          <p14:tracePt t="4887" x="6018213" y="3616325"/>
          <p14:tracePt t="4898" x="6005513" y="3629025"/>
          <p14:tracePt t="4927" x="5992813" y="3629025"/>
          <p14:tracePt t="4958" x="5980113" y="3629025"/>
          <p14:tracePt t="5008" x="5992813" y="3629025"/>
          <p14:tracePt t="5018" x="6005513" y="3629025"/>
          <p14:tracePt t="5028" x="6018213" y="3641725"/>
          <p14:tracePt t="5038" x="6043613" y="3641725"/>
          <p14:tracePt t="5050" x="6070600" y="3641725"/>
          <p14:tracePt t="5065" x="6096000" y="3641725"/>
          <p14:tracePt t="5081" x="6148388" y="3654425"/>
          <p14:tracePt t="5099" x="6199188" y="3668713"/>
          <p14:tracePt t="5115" x="6211888" y="3668713"/>
          <p14:tracePt t="5132" x="6251575" y="3681413"/>
          <p14:tracePt t="5149" x="6264275" y="3694113"/>
          <p14:tracePt t="5151" x="6276975" y="3694113"/>
          <p14:tracePt t="5165" x="6289675" y="3706813"/>
          <p14:tracePt t="5181" x="6302375" y="3719513"/>
          <p14:tracePt t="5652" x="6508750" y="3654425"/>
          <p14:tracePt t="5661" x="6780213" y="3563938"/>
          <p14:tracePt t="5672" x="6986588" y="3513138"/>
          <p14:tracePt t="5683" x="7142163" y="3487738"/>
          <p14:tracePt t="5699" x="7232650" y="3473450"/>
          <p14:tracePt t="5716" x="7335838" y="3460750"/>
          <p14:tracePt t="5733" x="7388225" y="3460750"/>
          <p14:tracePt t="5749" x="7400925" y="3460750"/>
          <p14:tracePt t="5765" x="7413625" y="3460750"/>
          <p14:tracePt t="5783" x="7426325" y="3460750"/>
          <p14:tracePt t="5815" x="7439025" y="3460750"/>
          <p14:tracePt t="5877" x="7451725" y="3460750"/>
          <p14:tracePt t="5918" x="7464425" y="3460750"/>
          <p14:tracePt t="5938" x="7478713" y="3460750"/>
          <p14:tracePt t="5949" x="7491413" y="3460750"/>
          <p14:tracePt t="5968" x="7504113" y="3460750"/>
          <p14:tracePt t="5981" x="7529513" y="3460750"/>
          <p14:tracePt t="5990" x="7542213" y="3460750"/>
          <p14:tracePt t="6000" x="7554913" y="3460750"/>
          <p14:tracePt t="6015" x="7567613" y="3460750"/>
          <p14:tracePt t="6018" x="7581900" y="3460750"/>
          <p14:tracePt t="6033" x="7594600" y="3460750"/>
          <p14:tracePt t="6050" x="7620000" y="3473450"/>
          <p14:tracePt t="6065" x="7632700" y="3473450"/>
          <p14:tracePt t="6082" x="7672388" y="3473450"/>
          <p14:tracePt t="6099" x="7685088" y="3473450"/>
          <p14:tracePt t="6101" x="7697788" y="3487738"/>
          <p14:tracePt t="6115" x="7710488" y="3487738"/>
          <p14:tracePt t="6132" x="7723188" y="3487738"/>
          <p14:tracePt t="6134" x="7748588" y="3487738"/>
          <p14:tracePt t="6149" x="7761288" y="3487738"/>
          <p14:tracePt t="6151" x="7788275" y="3500438"/>
          <p14:tracePt t="6165" x="7800975" y="3500438"/>
          <p14:tracePt t="6183" x="7839075" y="3513138"/>
          <p14:tracePt t="6199" x="7866063" y="3513138"/>
          <p14:tracePt t="6201" x="7878763" y="3525838"/>
          <p14:tracePt t="6216" x="7904163" y="3525838"/>
          <p14:tracePt t="6232" x="7942263" y="3538538"/>
          <p14:tracePt t="6249" x="7969250" y="3551238"/>
          <p14:tracePt t="6265" x="8007350" y="3563938"/>
          <p14:tracePt t="6283" x="8045450" y="3578225"/>
          <p14:tracePt t="6298" x="8059738" y="3578225"/>
          <p14:tracePt t="6315" x="8085138" y="3590925"/>
          <p14:tracePt t="6333" x="8097838" y="3590925"/>
          <p14:tracePt t="6336" x="8110538" y="3603625"/>
          <p14:tracePt t="6349" x="8123238" y="3603625"/>
          <p14:tracePt t="6365" x="8135938" y="3603625"/>
          <p14:tracePt t="6382" x="8150225" y="3603625"/>
          <p14:tracePt t="6399" x="8175625" y="3616325"/>
          <p14:tracePt t="6416" x="8201025" y="3616325"/>
          <p14:tracePt t="6432" x="8213725" y="3616325"/>
          <p14:tracePt t="6449" x="8240713" y="3616325"/>
          <p14:tracePt t="6466" x="8253413" y="3616325"/>
          <p14:tracePt t="6468" x="8266113" y="3616325"/>
          <p14:tracePt t="6483" x="8278813" y="3616325"/>
          <p14:tracePt t="6499" x="8304213" y="3616325"/>
          <p14:tracePt t="6515" x="8316913" y="3616325"/>
          <p14:tracePt t="6518" x="8329613" y="3616325"/>
          <p14:tracePt t="6532" x="8343900" y="3616325"/>
          <p14:tracePt t="6549" x="8356600" y="3616325"/>
          <p14:tracePt t="6551" x="8369300" y="3616325"/>
          <p14:tracePt t="6565" x="8394700" y="3603625"/>
          <p14:tracePt t="6583" x="8420100" y="3603625"/>
          <p14:tracePt t="6600" x="8472488" y="3603625"/>
          <p14:tracePt t="6615" x="8497888" y="3603625"/>
          <p14:tracePt t="6632" x="8537575" y="3590925"/>
          <p14:tracePt t="6650" x="8588375" y="3590925"/>
          <p14:tracePt t="6665" x="8601075" y="3590925"/>
          <p14:tracePt t="6682" x="8628063" y="3590925"/>
          <p14:tracePt t="6685" x="8653463" y="3590925"/>
          <p14:tracePt t="6699" x="8678863" y="3590925"/>
          <p14:tracePt t="6702" x="8704263" y="3590925"/>
          <p14:tracePt t="6716" x="8731250" y="3590925"/>
          <p14:tracePt t="6733" x="8794750" y="3590925"/>
          <p14:tracePt t="6749" x="8821738" y="3590925"/>
          <p14:tracePt t="6765" x="8897938" y="3590925"/>
          <p14:tracePt t="6782" x="8937625" y="3578225"/>
          <p14:tracePt t="6785" x="8975725" y="3578225"/>
          <p14:tracePt t="6798" x="9015413" y="3578225"/>
          <p14:tracePt t="6816" x="9105900" y="3578225"/>
          <p14:tracePt t="6832" x="9156700" y="3578225"/>
          <p14:tracePt t="6849" x="9247188" y="3578225"/>
          <p14:tracePt t="6866" x="9285288" y="3578225"/>
          <p14:tracePt t="6868" x="9324975" y="3578225"/>
          <p14:tracePt t="6882" x="9363075" y="3578225"/>
          <p14:tracePt t="6885" x="9390063" y="3578225"/>
          <p14:tracePt t="6899" x="9415463" y="3578225"/>
          <p14:tracePt t="6916" x="9466263" y="3578225"/>
          <p14:tracePt t="6932" x="9493250" y="3578225"/>
          <p14:tracePt t="6949" x="9531350" y="3578225"/>
          <p14:tracePt t="6966" x="9556750" y="3578225"/>
          <p14:tracePt t="6967" x="9569450" y="3578225"/>
          <p14:tracePt t="6982" x="9596438" y="3578225"/>
          <p14:tracePt t="6999" x="9621838" y="3578225"/>
          <p14:tracePt t="7015" x="9647238" y="3578225"/>
          <p14:tracePt t="7018" x="9659938" y="3578225"/>
          <p14:tracePt t="7032" x="9674225" y="3578225"/>
          <p14:tracePt t="7049" x="9686925" y="3578225"/>
          <p14:tracePt t="7367" x="9725025" y="3578225"/>
          <p14:tracePt t="7376" x="9750425" y="3563938"/>
          <p14:tracePt t="7387" x="9777413" y="3563938"/>
          <p14:tracePt t="7400" x="9802813" y="3563938"/>
          <p14:tracePt t="7417" x="9840913" y="3563938"/>
          <p14:tracePt t="7433" x="9853613" y="3563938"/>
          <p14:tracePt t="7437" x="9880600" y="3563938"/>
          <p14:tracePt t="7450" x="9893300" y="3563938"/>
          <p14:tracePt t="7468" x="9906000" y="3563938"/>
          <p14:tracePt t="7472" x="9918700" y="3563938"/>
          <p14:tracePt t="7483" x="9931400" y="3563938"/>
          <p14:tracePt t="7499" x="9958388" y="3578225"/>
          <p14:tracePt t="7501" x="9971088" y="3578225"/>
          <p14:tracePt t="7515" x="9983788" y="3578225"/>
          <p14:tracePt t="7532" x="10009188" y="3578225"/>
          <p14:tracePt t="7550" x="10047288" y="3590925"/>
          <p14:tracePt t="7565" x="10061575" y="3590925"/>
          <p14:tracePt t="7582" x="10099675" y="3603625"/>
          <p14:tracePt t="7599" x="10152063" y="3616325"/>
          <p14:tracePt t="7615" x="10177463" y="3616325"/>
          <p14:tracePt t="7631" x="10215563" y="3629025"/>
          <p14:tracePt t="7650" x="10242550" y="3629025"/>
          <p14:tracePt t="7652" x="10255250" y="3629025"/>
          <p14:tracePt t="7665" x="10280650" y="3629025"/>
          <p14:tracePt t="7682" x="10306050" y="3629025"/>
          <p14:tracePt t="7685" x="10318750" y="3641725"/>
          <p14:tracePt t="7698" x="10345738" y="3641725"/>
          <p14:tracePt t="7701" x="10371138" y="3641725"/>
          <p14:tracePt t="7715" x="10396538" y="3641725"/>
          <p14:tracePt t="7733" x="10448925" y="3654425"/>
          <p14:tracePt t="7749" x="10474325" y="3654425"/>
          <p14:tracePt t="7766" x="10526713" y="3654425"/>
          <p14:tracePt t="7786" x="10590213" y="3654425"/>
          <p14:tracePt t="7799" x="10615613" y="3654425"/>
          <p14:tracePt t="7815" x="10655300" y="3654425"/>
          <p14:tracePt t="7831" x="10680700" y="3654425"/>
          <p14:tracePt t="7849" x="10706100" y="3654425"/>
          <p14:tracePt t="7866" x="10733088" y="3654425"/>
          <p14:tracePt t="7882" x="10745788" y="3654425"/>
          <p14:tracePt t="7899" x="10758488" y="3654425"/>
          <p14:tracePt t="7916" x="10771188" y="3654425"/>
          <p14:tracePt t="7948" x="10783888" y="3654425"/>
          <p14:tracePt t="8009" x="10745788" y="3654425"/>
          <p14:tracePt t="8020" x="10642600" y="3654425"/>
          <p14:tracePt t="8029" x="10255250" y="3603625"/>
          <p14:tracePt t="8039" x="9505950" y="3551238"/>
          <p14:tracePt t="8050" x="8782050" y="3500438"/>
          <p14:tracePt t="8065" x="8110538" y="3500438"/>
          <p14:tracePt t="8082" x="7400925" y="3538538"/>
          <p14:tracePt t="8101" x="6973888" y="3563938"/>
          <p14:tracePt t="8115" x="6858000" y="3578225"/>
          <p14:tracePt t="8132" x="6754813" y="3578225"/>
          <p14:tracePt t="8135" x="6651625" y="3590925"/>
          <p14:tracePt t="8149" x="6573838" y="3590925"/>
          <p14:tracePt t="8152" x="6496050" y="3590925"/>
          <p14:tracePt t="8165" x="6432550" y="3603625"/>
          <p14:tracePt t="8183" x="6380163" y="3603625"/>
          <p14:tracePt t="8186" x="6342063" y="3603625"/>
          <p14:tracePt t="8198" x="6315075" y="3603625"/>
          <p14:tracePt t="8202" x="6289675" y="3603625"/>
          <p14:tracePt t="8215" x="6264275" y="3603625"/>
          <p14:tracePt t="8233" x="6251575" y="3603625"/>
          <p14:tracePt t="8235" x="6237288" y="3603625"/>
          <p14:tracePt t="8561" x="6224588" y="3616325"/>
          <p14:tracePt t="8570" x="6211888" y="3629025"/>
          <p14:tracePt t="8583" x="6186488" y="3654425"/>
          <p14:tracePt t="8602" x="6161088" y="3681413"/>
          <p14:tracePt t="8615" x="6148388" y="3706813"/>
          <p14:tracePt t="8633" x="6121400" y="3719513"/>
          <p14:tracePt t="8635" x="6108700" y="3732213"/>
          <p14:tracePt t="8649" x="6096000" y="3744913"/>
          <p14:tracePt t="8652" x="6083300" y="3757613"/>
          <p14:tracePt t="8665" x="6057900" y="3757613"/>
          <p14:tracePt t="8682" x="6043613" y="3771900"/>
          <p14:tracePt t="8685" x="6030913" y="3784600"/>
          <p14:tracePt t="8699" x="6018213" y="3784600"/>
          <p14:tracePt t="8702" x="6005513" y="3797300"/>
          <p14:tracePt t="8715" x="5992813" y="3797300"/>
          <p14:tracePt t="8732" x="5980113" y="3810000"/>
          <p14:tracePt t="8748" x="5967413" y="3810000"/>
          <p14:tracePt t="8766" x="5954713" y="3810000"/>
          <p14:tracePt t="8785" x="5954713" y="3822700"/>
          <p14:tracePt t="8799" x="5940425" y="3822700"/>
          <p14:tracePt t="8824" x="5927725" y="3822700"/>
          <p14:tracePt t="8897" x="5915025" y="3822700"/>
          <p14:tracePt t="9041" x="5927725" y="3810000"/>
          <p14:tracePt t="9051" x="5940425" y="3810000"/>
          <p14:tracePt t="9059" x="5954713" y="3810000"/>
          <p14:tracePt t="9071" x="5954713" y="3797300"/>
          <p14:tracePt t="9082" x="5980113" y="3797300"/>
          <p14:tracePt t="9100" x="6005513" y="3784600"/>
          <p14:tracePt t="9115" x="6018213" y="3784600"/>
          <p14:tracePt t="9132" x="6057900" y="3771900"/>
          <p14:tracePt t="9150" x="6083300" y="3771900"/>
          <p14:tracePt t="9449" x="6134100" y="3757613"/>
          <p14:tracePt t="9459" x="6186488" y="3757613"/>
          <p14:tracePt t="9469" x="6224588" y="3757613"/>
          <p14:tracePt t="9483" x="6264275" y="3757613"/>
          <p14:tracePt t="9500" x="6327775" y="3757613"/>
          <p14:tracePt t="9516" x="6354763" y="3757613"/>
          <p14:tracePt t="9519" x="6380163" y="3757613"/>
          <p14:tracePt t="9532" x="6405563" y="3757613"/>
          <p14:tracePt t="9549" x="6457950" y="3757613"/>
          <p14:tracePt t="9565" x="6470650" y="3757613"/>
          <p14:tracePt t="9582" x="6521450" y="3771900"/>
          <p14:tracePt t="9599" x="6573838" y="3784600"/>
          <p14:tracePt t="9615" x="6599238" y="3784600"/>
          <p14:tracePt t="9632" x="6638925" y="3797300"/>
          <p14:tracePt t="9649" x="6664325" y="3797300"/>
          <p14:tracePt t="9651" x="6689725" y="3810000"/>
          <p14:tracePt t="9665" x="6702425" y="3810000"/>
          <p14:tracePt t="9682" x="6729413" y="3810000"/>
          <p14:tracePt t="9685" x="6742113" y="3810000"/>
          <p14:tracePt t="9699" x="6767513" y="3822700"/>
          <p14:tracePt t="9702" x="6780213" y="3822700"/>
          <p14:tracePt t="9716" x="6792913" y="3822700"/>
          <p14:tracePt t="9733" x="6819900" y="3822700"/>
          <p14:tracePt t="9749" x="6832600" y="3835400"/>
          <p14:tracePt t="9766" x="6858000" y="3835400"/>
          <p14:tracePt t="9782" x="6883400" y="3835400"/>
          <p14:tracePt t="9785" x="6896100" y="3848100"/>
          <p14:tracePt t="9799" x="6910388" y="3848100"/>
          <p14:tracePt t="9816" x="6935788" y="3848100"/>
          <p14:tracePt t="9832" x="6948488" y="3848100"/>
          <p14:tracePt t="9835" x="6961188" y="3862388"/>
          <p14:tracePt t="9849" x="6973888" y="3862388"/>
          <p14:tracePt t="9865" x="6986588" y="3862388"/>
          <p14:tracePt t="9868" x="7013575" y="3862388"/>
          <p14:tracePt t="9882" x="7026275" y="3862388"/>
          <p14:tracePt t="9898" x="7051675" y="3875088"/>
          <p14:tracePt t="9915" x="7064375" y="3875088"/>
          <p14:tracePt t="9917" x="7077075" y="3875088"/>
          <p14:tracePt t="9932" x="7104063" y="3875088"/>
          <p14:tracePt t="9948" x="7142163" y="3875088"/>
          <p14:tracePt t="9966" x="7154863" y="3875088"/>
          <p14:tracePt t="9968" x="7180263" y="3875088"/>
          <p14:tracePt t="9982" x="7207250" y="3875088"/>
          <p14:tracePt t="9999" x="7232650" y="3875088"/>
          <p14:tracePt t="10001" x="7270750" y="3875088"/>
          <p14:tracePt t="10016" x="7297738" y="3875088"/>
          <p14:tracePt t="10018" x="7323138" y="3875088"/>
          <p14:tracePt t="10032" x="7361238" y="3875088"/>
          <p14:tracePt t="10050" x="7439025" y="3875088"/>
          <p14:tracePt t="10065" x="7464425" y="3875088"/>
          <p14:tracePt t="10082" x="7529513" y="3875088"/>
          <p14:tracePt t="10100" x="7607300" y="3875088"/>
          <p14:tracePt t="10116" x="7632700" y="3862388"/>
          <p14:tracePt t="10132" x="7697788" y="3862388"/>
          <p14:tracePt t="10150" x="7735888" y="3862388"/>
          <p14:tracePt t="10152" x="7761288" y="3862388"/>
          <p14:tracePt t="10166" x="7788275" y="3862388"/>
          <p14:tracePt t="10182" x="7826375" y="3862388"/>
          <p14:tracePt t="10184" x="7851775" y="3862388"/>
          <p14:tracePt t="10199" x="7878763" y="3862388"/>
          <p14:tracePt t="10201" x="7904163" y="3862388"/>
          <p14:tracePt t="10216" x="7929563" y="3862388"/>
          <p14:tracePt t="10233" x="7981950" y="3862388"/>
          <p14:tracePt t="10249" x="8007350" y="3862388"/>
          <p14:tracePt t="10252" x="8032750" y="3862388"/>
          <p14:tracePt t="10265" x="8059738" y="3862388"/>
          <p14:tracePt t="10282" x="8085138" y="3862388"/>
          <p14:tracePt t="10284" x="8097838" y="3862388"/>
          <p14:tracePt t="10299" x="8123238" y="3862388"/>
          <p14:tracePt t="10315" x="8150225" y="3862388"/>
          <p14:tracePt t="10332" x="8162925" y="3862388"/>
          <p14:tracePt t="10334" x="8175625" y="3862388"/>
          <p14:tracePt t="10348" x="8188325" y="3862388"/>
          <p14:tracePt t="10367" x="8201025" y="3862388"/>
          <p14:tracePt t="10383" x="8213725" y="3862388"/>
          <p14:tracePt t="11805" x="8226425" y="3862388"/>
          <p14:tracePt t="11818" x="8226425" y="3848100"/>
          <p14:tracePt t="11835" x="8240713" y="3835400"/>
          <p14:tracePt t="11855" x="8240713" y="3822700"/>
          <p14:tracePt t="11867" x="8253413" y="3822700"/>
          <p14:tracePt t="11887" x="8253413" y="3810000"/>
          <p14:tracePt t="11897" x="8266113" y="3810000"/>
          <p14:tracePt t="11918" x="8266113" y="3797300"/>
          <p14:tracePt t="11927" x="8278813" y="3797300"/>
          <p14:tracePt t="11947" x="8278813" y="3784600"/>
          <p14:tracePt t="11967" x="8291513" y="3784600"/>
          <p14:tracePt t="11989" x="8291513" y="3771900"/>
          <p14:tracePt t="12000" x="8304213" y="3771900"/>
          <p14:tracePt t="12019" x="8304213" y="3757613"/>
          <p14:tracePt t="12029" x="8316913" y="3757613"/>
          <p14:tracePt t="12050" x="8316913" y="3744913"/>
          <p14:tracePt t="12060" x="8329613" y="3744913"/>
          <p14:tracePt t="12091" x="8343900" y="3732213"/>
          <p14:tracePt t="12122" x="8356600" y="3719513"/>
          <p14:tracePt t="12142" x="8369300" y="3719513"/>
          <p14:tracePt t="12152" x="8369300" y="3706813"/>
          <p14:tracePt t="12162" x="8382000" y="3706813"/>
          <p14:tracePt t="12184" x="8394700" y="3694113"/>
          <p14:tracePt t="12193" x="8407400" y="3694113"/>
          <p14:tracePt t="12203" x="8420100" y="3694113"/>
          <p14:tracePt t="12215" x="8434388" y="3681413"/>
          <p14:tracePt t="12232" x="8447088" y="3668713"/>
          <p14:tracePt t="12234" x="8472488" y="3668713"/>
          <p14:tracePt t="12249" x="8497888" y="3654425"/>
          <p14:tracePt t="12265" x="8523288" y="3654425"/>
          <p14:tracePt t="12267" x="8562975" y="3641725"/>
          <p14:tracePt t="12282" x="8613775" y="3641725"/>
          <p14:tracePt t="12284" x="8666163" y="3629025"/>
          <p14:tracePt t="12299" x="8743950" y="3616325"/>
          <p14:tracePt t="12315" x="8834438" y="3603625"/>
          <p14:tracePt t="12317" x="8963025" y="3578225"/>
          <p14:tracePt t="12332" x="9091613" y="3578225"/>
          <p14:tracePt t="12349" x="9375775" y="3563938"/>
          <p14:tracePt t="12366" x="9493250" y="3563938"/>
          <p14:tracePt t="12368" x="9583738" y="3563938"/>
          <p14:tracePt t="12382" x="9659938" y="3578225"/>
          <p14:tracePt t="12398" x="9777413" y="3590925"/>
          <p14:tracePt t="12416" x="9815513" y="3603625"/>
          <p14:tracePt t="12417" x="9853613" y="3603625"/>
          <p14:tracePt t="12432" x="9880600" y="3616325"/>
          <p14:tracePt t="12448" x="9931400" y="3616325"/>
          <p14:tracePt t="12465" x="9944100" y="3629025"/>
          <p14:tracePt t="12467" x="9971088" y="3629025"/>
          <p14:tracePt t="12482" x="9983788" y="3629025"/>
          <p14:tracePt t="12499" x="9996488" y="3641725"/>
          <p14:tracePt t="12501" x="10009188" y="3641725"/>
          <p14:tracePt t="12515" x="10021888" y="3654425"/>
          <p14:tracePt t="12531" x="10034588" y="3654425"/>
          <p14:tracePt t="12549" x="10047288" y="3654425"/>
          <p14:tracePt t="12566" x="10061575" y="3668713"/>
          <p14:tracePt t="12589" x="10074275" y="3668713"/>
          <p14:tracePt t="12610" x="10074275" y="3681413"/>
          <p14:tracePt t="12652" x="10074275" y="3694113"/>
          <p14:tracePt t="12663" x="10074275" y="3719513"/>
          <p14:tracePt t="12671" x="10047288" y="3732213"/>
          <p14:tracePt t="12683" x="10021888" y="3771900"/>
          <p14:tracePt t="12699" x="9958388" y="3822700"/>
          <p14:tracePt t="12702" x="9880600" y="3900488"/>
          <p14:tracePt t="12715" x="9764713" y="3978275"/>
          <p14:tracePt t="12732" x="9634538" y="4056063"/>
          <p14:tracePt t="12733" x="9531350" y="4106863"/>
          <p14:tracePt t="12749" x="9440863" y="4159250"/>
          <p14:tracePt t="12765" x="9299575" y="4210050"/>
          <p14:tracePt t="12782" x="9247188" y="4222750"/>
          <p14:tracePt t="12785" x="9196388" y="4249738"/>
          <p14:tracePt t="12798" x="9156700" y="4262438"/>
          <p14:tracePt t="12815" x="9105900" y="4287838"/>
          <p14:tracePt t="12817" x="9053513" y="4300538"/>
          <p14:tracePt t="12832" x="9002713" y="4325938"/>
          <p14:tracePt t="12848" x="8885238" y="4365625"/>
          <p14:tracePt t="12866" x="8782050" y="4391025"/>
          <p14:tracePt t="12882" x="8743950" y="4403725"/>
          <p14:tracePt t="12899" x="8691563" y="4430713"/>
          <p14:tracePt t="12915" x="8653463" y="4430713"/>
          <p14:tracePt t="12918" x="8628063" y="4443413"/>
          <p14:tracePt t="12932" x="8601075" y="4443413"/>
          <p14:tracePt t="12949" x="8562975" y="4456113"/>
          <p14:tracePt t="12965" x="8550275" y="4468813"/>
          <p14:tracePt t="12968" x="8523288" y="4468813"/>
          <p14:tracePt t="12981" x="8497888" y="4481513"/>
          <p14:tracePt t="12999" x="8485188" y="4481513"/>
          <p14:tracePt t="13001" x="8459788" y="4481513"/>
          <p14:tracePt t="13016" x="8434388" y="4494213"/>
          <p14:tracePt t="13032" x="8394700" y="4506913"/>
          <p14:tracePt t="13049" x="8369300" y="4506913"/>
          <p14:tracePt t="13065" x="8356600" y="4519613"/>
          <p14:tracePt t="13081" x="8329613" y="4519613"/>
          <p14:tracePt t="13101" x="8316913" y="4519613"/>
          <p14:tracePt t="13115" x="8304213" y="4519613"/>
          <p14:tracePt t="13134" x="8304213" y="4533900"/>
          <p14:tracePt t="13148" x="8291513" y="4533900"/>
          <p14:tracePt t="13195" x="8278813" y="4533900"/>
          <p14:tracePt t="13254" x="8291513" y="4519613"/>
          <p14:tracePt t="13264" x="8304213" y="4506913"/>
          <p14:tracePt t="13273" x="8329613" y="4481513"/>
          <p14:tracePt t="13285" x="8369300" y="4456113"/>
          <p14:tracePt t="13298" x="8420100" y="4430713"/>
          <p14:tracePt t="13315" x="8472488" y="4403725"/>
          <p14:tracePt t="13316" x="8537575" y="4378325"/>
          <p14:tracePt t="13331" x="8588375" y="4365625"/>
          <p14:tracePt t="13348" x="8678863" y="4325938"/>
          <p14:tracePt t="13366" x="8756650" y="4300538"/>
          <p14:tracePt t="13381" x="8794750" y="4300538"/>
          <p14:tracePt t="13398" x="8847138" y="4287838"/>
          <p14:tracePt t="13415" x="8872538" y="4275138"/>
          <p14:tracePt t="13417" x="8885238" y="4275138"/>
          <p14:tracePt t="13432" x="8897938" y="4275138"/>
          <p14:tracePt t="13448" x="8912225" y="4275138"/>
          <p14:tracePt t="13465" x="8924925" y="4275138"/>
          <p14:tracePt t="13482" x="8937625" y="4262438"/>
          <p14:tracePt t="13499" x="8950325" y="4262438"/>
          <p14:tracePt t="13518" x="8963025" y="4262438"/>
          <p14:tracePt t="13570" x="8975725" y="4262438"/>
          <p14:tracePt t="13754" x="8963025" y="4262438"/>
          <p14:tracePt t="13765" x="8950325" y="4262438"/>
          <p14:tracePt t="13774" x="8937625" y="4275138"/>
          <p14:tracePt t="13784" x="8924925" y="4275138"/>
          <p14:tracePt t="13801" x="8897938" y="4287838"/>
          <p14:tracePt t="13816" x="8847138" y="4300538"/>
          <p14:tracePt t="13832" x="8821738" y="4313238"/>
          <p14:tracePt t="13849" x="8769350" y="4325938"/>
          <p14:tracePt t="13866" x="8704263" y="4340225"/>
          <p14:tracePt t="13882" x="8666163" y="4352925"/>
          <p14:tracePt t="13899" x="8601075" y="4365625"/>
          <p14:tracePt t="13916" x="8575675" y="4365625"/>
          <p14:tracePt t="13919" x="8537575" y="4365625"/>
          <p14:tracePt t="13932" x="8497888" y="4378325"/>
          <p14:tracePt t="13948" x="8459788" y="4378325"/>
          <p14:tracePt t="13950" x="8434388" y="4391025"/>
          <p14:tracePt t="13965" x="8394700" y="4391025"/>
          <p14:tracePt t="13968" x="8356600" y="4403725"/>
          <p14:tracePt t="13982" x="8329613" y="4403725"/>
          <p14:tracePt t="13999" x="8291513" y="4403725"/>
          <p14:tracePt t="14002" x="8266113" y="4416425"/>
          <p14:tracePt t="14015" x="8240713" y="4416425"/>
          <p14:tracePt t="14032" x="8188325" y="4430713"/>
          <p14:tracePt t="14049" x="8135938" y="4443413"/>
          <p14:tracePt t="14065" x="8123238" y="4443413"/>
          <p14:tracePt t="14082" x="8097838" y="4443413"/>
          <p14:tracePt t="14099" x="8085138" y="4456113"/>
          <p14:tracePt t="14116" x="8072438" y="4456113"/>
          <p14:tracePt t="14134" x="8059738" y="4456113"/>
          <p14:tracePt t="14162" x="8045450" y="4468813"/>
          <p14:tracePt t="14203" x="8032750" y="4468813"/>
          <p14:tracePt t="14264" x="8032750" y="4481513"/>
          <p14:tracePt t="14285" x="8045450" y="4494213"/>
          <p14:tracePt t="14295" x="8059738" y="4494213"/>
          <p14:tracePt t="14305" x="8072438" y="4506913"/>
          <p14:tracePt t="14316" x="8097838" y="4519613"/>
          <p14:tracePt t="14332" x="8110538" y="4519613"/>
          <p14:tracePt t="14349" x="8150225" y="4546600"/>
          <p14:tracePt t="14365" x="8188325" y="4572000"/>
          <p14:tracePt t="14382" x="8213725" y="4584700"/>
          <p14:tracePt t="14400" x="8253413" y="4610100"/>
          <p14:tracePt t="14415" x="8278813" y="4624388"/>
          <p14:tracePt t="14418" x="8291513" y="4637088"/>
          <p14:tracePt t="14432" x="8304213" y="4649788"/>
          <p14:tracePt t="14448" x="8329613" y="4662488"/>
          <p14:tracePt t="14451" x="8343900" y="4675188"/>
          <p14:tracePt t="14465" x="8356600" y="4687888"/>
          <p14:tracePt t="14467" x="8369300" y="4700588"/>
          <p14:tracePt t="14482" x="8394700" y="4713288"/>
          <p14:tracePt t="14499" x="8407400" y="4727575"/>
          <p14:tracePt t="14501" x="8420100" y="4740275"/>
          <p14:tracePt t="14516" x="8434388" y="4752975"/>
          <p14:tracePt t="14518" x="8447088" y="4765675"/>
          <p14:tracePt t="14532" x="8459788" y="4778375"/>
          <p14:tracePt t="14549" x="8497888" y="4803775"/>
          <p14:tracePt t="14565" x="8510588" y="4818063"/>
          <p14:tracePt t="14582" x="8537575" y="4843463"/>
          <p14:tracePt t="14599" x="8550275" y="4856163"/>
          <p14:tracePt t="14601" x="8562975" y="4868863"/>
          <p14:tracePt t="14616" x="8575675" y="4881563"/>
          <p14:tracePt t="14633" x="8613775" y="4921250"/>
          <p14:tracePt t="14649" x="8640763" y="4933950"/>
          <p14:tracePt t="14651" x="8666163" y="4972050"/>
          <p14:tracePt t="14665" x="8691563" y="4984750"/>
          <p14:tracePt t="14683" x="8756650" y="5049838"/>
          <p14:tracePt t="14699" x="8794750" y="5075238"/>
          <p14:tracePt t="14701" x="8847138" y="5114925"/>
          <p14:tracePt t="14715" x="8912225" y="5153025"/>
          <p14:tracePt t="14733" x="9028113" y="5205413"/>
          <p14:tracePt t="14748" x="9078913" y="5230813"/>
          <p14:tracePt t="14765" x="9169400" y="5268913"/>
          <p14:tracePt t="14782" x="9209088" y="5281613"/>
          <p14:tracePt t="14785" x="9259888" y="5281613"/>
          <p14:tracePt t="14799" x="9285288" y="5295900"/>
          <p14:tracePt t="14816" x="9324975" y="5295900"/>
          <p14:tracePt t="14818" x="9350375" y="5308600"/>
          <p14:tracePt t="14832" x="9375775" y="5308600"/>
          <p14:tracePt t="14835" x="9390063" y="5308600"/>
          <p14:tracePt t="14849" x="9415463" y="5308600"/>
          <p14:tracePt t="14866" x="9440863" y="5308600"/>
          <p14:tracePt t="14882" x="9453563" y="5308600"/>
          <p14:tracePt t="14899" x="9480550" y="5308600"/>
          <p14:tracePt t="14916" x="9493250" y="5308600"/>
          <p14:tracePt t="14918" x="9505950" y="5308600"/>
          <p14:tracePt t="14932" x="9518650" y="5308600"/>
          <p14:tracePt t="14949" x="9544050" y="5308600"/>
          <p14:tracePt t="14965" x="9556750" y="5308600"/>
          <p14:tracePt t="14967" x="9569450" y="5308600"/>
          <p14:tracePt t="14982" x="9583738" y="5308600"/>
          <p14:tracePt t="15004" x="9596438" y="5295900"/>
          <p14:tracePt t="15016" x="9609138" y="5295900"/>
          <p14:tracePt t="15018" x="9621838" y="5295900"/>
          <p14:tracePt t="15039" x="9634538" y="5295900"/>
          <p14:tracePt t="15051" x="9647238" y="5295900"/>
          <p14:tracePt t="15065" x="9659938" y="5281613"/>
          <p14:tracePt t="15082" x="9674225" y="5281613"/>
          <p14:tracePt t="15098" x="9686925" y="5281613"/>
          <p14:tracePt t="15101" x="9699625" y="5281613"/>
          <p14:tracePt t="15115" x="9725025" y="5268913"/>
          <p14:tracePt t="15132" x="9764713" y="5268913"/>
          <p14:tracePt t="15149" x="9777413" y="5256213"/>
          <p14:tracePt t="15153" x="9802813" y="5243513"/>
          <p14:tracePt t="15165" x="9828213" y="5243513"/>
          <p14:tracePt t="15183" x="9880600" y="5218113"/>
          <p14:tracePt t="15198" x="9906000" y="5205413"/>
          <p14:tracePt t="15204" x="9918700" y="5205413"/>
          <p14:tracePt t="15215" x="9931400" y="5192713"/>
          <p14:tracePt t="15232" x="9958388" y="5178425"/>
          <p14:tracePt t="15248" x="9971088" y="5178425"/>
          <p14:tracePt t="15265" x="9983788" y="5165725"/>
          <p14:tracePt t="15282" x="9996488" y="5165725"/>
          <p14:tracePt t="15299" x="10009188" y="5165725"/>
          <p14:tracePt t="15316" x="10009188" y="5153025"/>
          <p14:tracePt t="15335" x="10021888" y="5153025"/>
          <p14:tracePt t="15376" x="10021888" y="5140325"/>
          <p14:tracePt t="15448" x="10009188" y="5127625"/>
          <p14:tracePt t="15458" x="9996488" y="5114925"/>
          <p14:tracePt t="15468" x="9983788" y="5102225"/>
          <p14:tracePt t="15483" x="9971088" y="5102225"/>
          <p14:tracePt t="15500" x="9906000" y="5062538"/>
          <p14:tracePt t="15515" x="9853613" y="5037138"/>
          <p14:tracePt t="15518" x="9790113" y="5011738"/>
          <p14:tracePt t="15532" x="9712325" y="4959350"/>
          <p14:tracePt t="15549" x="9518650" y="4856163"/>
          <p14:tracePt t="15566" x="9415463" y="4803775"/>
          <p14:tracePt t="15582" x="9324975" y="4765675"/>
          <p14:tracePt t="15584" x="9247188" y="4727575"/>
          <p14:tracePt t="15599" x="9182100" y="4700588"/>
          <p14:tracePt t="15603" x="9131300" y="4675188"/>
          <p14:tracePt t="15616" x="9091613" y="4649788"/>
          <p14:tracePt t="15633" x="9028113" y="4624388"/>
          <p14:tracePt t="15649" x="8988425" y="4610100"/>
          <p14:tracePt t="15652" x="8963025" y="4597400"/>
          <p14:tracePt t="15665" x="8937625" y="4584700"/>
          <p14:tracePt t="15682" x="8897938" y="4559300"/>
          <p14:tracePt t="15699" x="8872538" y="4559300"/>
          <p14:tracePt t="15715" x="8821738" y="4519613"/>
          <p14:tracePt t="15732" x="8794750" y="4506913"/>
          <p14:tracePt t="15734" x="8769350" y="4494213"/>
          <p14:tracePt t="15748" x="8743950" y="4481513"/>
          <p14:tracePt t="15766" x="8691563" y="4456113"/>
          <p14:tracePt t="15782" x="8653463" y="4443413"/>
          <p14:tracePt t="15785" x="8628063" y="4416425"/>
          <p14:tracePt t="15798" x="8588375" y="4403725"/>
          <p14:tracePt t="15816" x="8537575" y="4365625"/>
          <p14:tracePt t="15832" x="8497888" y="4340225"/>
          <p14:tracePt t="15849" x="8447088" y="4287838"/>
          <p14:tracePt t="15866" x="8382000" y="4222750"/>
          <p14:tracePt t="15882" x="8343900" y="4171950"/>
          <p14:tracePt t="15884" x="8304213" y="4081463"/>
          <p14:tracePt t="16244" x="8278813" y="4081463"/>
          <p14:tracePt t="16253" x="8253413" y="4068763"/>
          <p14:tracePt t="16265" x="8240713" y="4056063"/>
          <p14:tracePt t="16282" x="8213725" y="4056063"/>
          <p14:tracePt t="16285" x="8201025" y="4041775"/>
          <p14:tracePt t="16299" x="8188325" y="4029075"/>
          <p14:tracePt t="16315" x="8162925" y="4029075"/>
          <p14:tracePt t="16318" x="8150225" y="4016375"/>
          <p14:tracePt t="16332" x="8150225" y="4003675"/>
          <p14:tracePt t="16349" x="8123238" y="3978275"/>
          <p14:tracePt t="16366" x="8110538" y="3965575"/>
          <p14:tracePt t="16368" x="8097838" y="3965575"/>
          <p14:tracePt t="16382" x="8085138" y="3951288"/>
          <p14:tracePt t="16399" x="8072438" y="3938588"/>
          <p14:tracePt t="16415" x="8072438" y="3925888"/>
          <p14:tracePt t="16417" x="8059738" y="3925888"/>
          <p14:tracePt t="16432" x="8059738" y="3913188"/>
          <p14:tracePt t="16458" x="8045450" y="3900488"/>
          <p14:tracePt t="16509" x="8045450" y="3887788"/>
          <p14:tracePt t="16520" x="8032750" y="3887788"/>
          <p14:tracePt t="16580" x="8020050" y="3875088"/>
          <p14:tracePt t="16601" x="8007350" y="3875088"/>
          <p14:tracePt t="16611" x="7994650" y="3862388"/>
          <p14:tracePt t="16622" x="7981950" y="3862388"/>
          <p14:tracePt t="16633" x="7969250" y="3848100"/>
          <p14:tracePt t="16648" x="7956550" y="3848100"/>
          <p14:tracePt t="16666" x="7916863" y="3822700"/>
          <p14:tracePt t="16683" x="7878763" y="3822700"/>
          <p14:tracePt t="16699" x="7866063" y="3810000"/>
          <p14:tracePt t="16716" x="7839075" y="3797300"/>
          <p14:tracePt t="16732" x="7826375" y="3797300"/>
          <p14:tracePt t="16734" x="7813675" y="3797300"/>
          <p14:tracePt t="16749" x="7800975" y="3797300"/>
          <p14:tracePt t="16766" x="7788275" y="3784600"/>
          <p14:tracePt t="16785" x="7775575" y="3784600"/>
          <p14:tracePt t="16816" x="7761288" y="3784600"/>
          <p14:tracePt t="16857" x="7748588" y="3784600"/>
          <p14:tracePt t="16877" x="7735888" y="3784600"/>
          <p14:tracePt t="16897" x="7710488" y="3784600"/>
          <p14:tracePt t="16908" x="7685088" y="3810000"/>
          <p14:tracePt t="16921" x="7632700" y="3835400"/>
          <p14:tracePt t="16932" x="7554913" y="3887788"/>
          <p14:tracePt t="16949" x="7464425" y="3938588"/>
          <p14:tracePt t="16951" x="7373938" y="3990975"/>
          <p14:tracePt t="16965" x="7283450" y="4041775"/>
          <p14:tracePt t="16969" x="7219950" y="4081463"/>
          <p14:tracePt t="16982" x="7167563" y="4106863"/>
          <p14:tracePt t="16999" x="7104063" y="4132263"/>
          <p14:tracePt t="17015" x="7077075" y="4146550"/>
          <p14:tracePt t="17032" x="7051675" y="4171950"/>
          <p14:tracePt t="17050" x="7038975" y="4171950"/>
          <p14:tracePt t="17053" x="7026275" y="4171950"/>
          <p14:tracePt t="17066" x="7026275" y="4184650"/>
          <p14:tracePt t="17082" x="7013575" y="4184650"/>
          <p14:tracePt t="17112" x="6999288" y="4197350"/>
          <p14:tracePt t="17163" x="7013575" y="4197350"/>
          <p14:tracePt t="17173" x="7026275" y="4197350"/>
          <p14:tracePt t="17184" x="7064375" y="4210050"/>
          <p14:tracePt t="17199" x="7089775" y="4210050"/>
          <p14:tracePt t="17215" x="7194550" y="4222750"/>
          <p14:tracePt t="17232" x="7245350" y="4222750"/>
          <p14:tracePt t="17235" x="7283450" y="4235450"/>
          <p14:tracePt t="17249" x="7310438" y="4235450"/>
          <p14:tracePt t="17265" x="7348538" y="4249738"/>
          <p14:tracePt t="17268" x="7373938" y="4249738"/>
          <p14:tracePt t="17282" x="7400925" y="4249738"/>
          <p14:tracePt t="17284" x="7426325" y="4262438"/>
          <p14:tracePt t="17299" x="7464425" y="4262438"/>
          <p14:tracePt t="17315" x="7491413" y="4275138"/>
          <p14:tracePt t="17318" x="7516813" y="4275138"/>
          <p14:tracePt t="17332" x="7529513" y="4287838"/>
          <p14:tracePt t="17349" x="7567613" y="4287838"/>
          <p14:tracePt t="17366" x="7607300" y="4300538"/>
          <p14:tracePt t="17382" x="7620000" y="4300538"/>
          <p14:tracePt t="17399" x="7645400" y="4313238"/>
          <p14:tracePt t="17416" x="7710488" y="4325938"/>
          <p14:tracePt t="17432" x="7748588" y="4325938"/>
          <p14:tracePt t="17449" x="7904163" y="4352925"/>
          <p14:tracePt t="17465" x="7994650" y="4365625"/>
          <p14:tracePt t="17467" x="8097838" y="4378325"/>
          <p14:tracePt t="17482" x="8175625" y="4378325"/>
          <p14:tracePt t="17499" x="8291513" y="4378325"/>
          <p14:tracePt t="17734" x="8316913" y="4391025"/>
          <p14:tracePt t="17744" x="8343900" y="4403725"/>
          <p14:tracePt t="17753" x="8369300" y="4430713"/>
          <p14:tracePt t="17765" x="8394700" y="4443413"/>
          <p14:tracePt t="17782" x="8420100" y="4456113"/>
          <p14:tracePt t="17784" x="8434388" y="4468813"/>
          <p14:tracePt t="17799" x="8459788" y="4481513"/>
          <p14:tracePt t="17815" x="8472488" y="4506913"/>
          <p14:tracePt t="17818" x="8485188" y="4519613"/>
          <p14:tracePt t="17832" x="8497888" y="4533900"/>
          <p14:tracePt t="17835" x="8523288" y="4546600"/>
          <p14:tracePt t="17850" x="8537575" y="4559300"/>
          <p14:tracePt t="17866" x="8562975" y="4584700"/>
          <p14:tracePt t="17882" x="8575675" y="4610100"/>
          <p14:tracePt t="17899" x="8613775" y="4649788"/>
          <p14:tracePt t="17915" x="8628063" y="4662488"/>
          <p14:tracePt t="17917" x="8640763" y="4687888"/>
          <p14:tracePt t="17932" x="8666163" y="4713288"/>
          <p14:tracePt t="17948" x="8678863" y="4727575"/>
          <p14:tracePt t="17950" x="8691563" y="4752975"/>
          <p14:tracePt t="17965" x="8704263" y="4765675"/>
          <p14:tracePt t="17967" x="8718550" y="4778375"/>
          <p14:tracePt t="17982" x="8731250" y="4791075"/>
          <p14:tracePt t="17999" x="8731250" y="4818063"/>
          <p14:tracePt t="18001" x="8743950" y="4830763"/>
          <p14:tracePt t="18016" x="8756650" y="4843463"/>
          <p14:tracePt t="18018" x="8756650" y="4856163"/>
          <p14:tracePt t="18032" x="8769350" y="4868863"/>
          <p14:tracePt t="18050" x="8782050" y="4881563"/>
          <p14:tracePt t="18065" x="8794750" y="4894263"/>
          <p14:tracePt t="18082" x="8807450" y="4908550"/>
          <p14:tracePt t="18099" x="8807450" y="4921250"/>
          <p14:tracePt t="18101" x="8821738" y="4933950"/>
          <p14:tracePt t="18117" x="8821738" y="4946650"/>
          <p14:tracePt t="18132" x="8834438" y="4946650"/>
          <p14:tracePt t="18135" x="8847138" y="4959350"/>
          <p14:tracePt t="18149" x="8859838" y="4972050"/>
          <p14:tracePt t="18151" x="8872538" y="4984750"/>
          <p14:tracePt t="18166" x="8885238" y="4984750"/>
          <p14:tracePt t="18182" x="8897938" y="4997450"/>
          <p14:tracePt t="18184" x="8924925" y="5011738"/>
          <p14:tracePt t="18199" x="8937625" y="5024438"/>
          <p14:tracePt t="18215" x="8975725" y="5037138"/>
          <p14:tracePt t="18233" x="9015413" y="5049838"/>
          <p14:tracePt t="18249" x="9028113" y="5049838"/>
          <p14:tracePt t="18265" x="9053513" y="5062538"/>
          <p14:tracePt t="18282" x="9066213" y="5062538"/>
          <p14:tracePt t="18284" x="9078913" y="5062538"/>
          <p14:tracePt t="18305" x="9091613" y="5075238"/>
          <p14:tracePt t="18316" x="9105900" y="5075238"/>
          <p14:tracePt t="18616" x="9285288" y="5049838"/>
          <p14:tracePt t="18623" x="9518650" y="5024438"/>
          <p14:tracePt t="18635" x="9699625" y="4997450"/>
          <p14:tracePt t="18650" x="9840913" y="4984750"/>
          <p14:tracePt t="18654" x="9971088" y="4984750"/>
          <p14:tracePt t="18666" x="10074275" y="4984750"/>
          <p14:tracePt t="18683" x="10255250" y="5011738"/>
          <p14:tracePt t="18698" x="10331450" y="5024438"/>
          <p14:tracePt t="18715" x="10448925" y="5049838"/>
          <p14:tracePt t="18732" x="10474325" y="5049838"/>
          <p14:tracePt t="18734" x="10512425" y="5062538"/>
          <p14:tracePt t="18749" x="10526713" y="5062538"/>
          <p14:tracePt t="18765" x="10564813" y="5075238"/>
          <p14:tracePt t="18782" x="10577513" y="5087938"/>
          <p14:tracePt t="18785" x="10590213" y="5087938"/>
          <p14:tracePt t="18804" x="10602913" y="5087938"/>
          <p14:tracePt t="18825" x="10615613" y="5102225"/>
          <p14:tracePt t="18856" x="10629900" y="5102225"/>
          <p14:tracePt t="18897" x="10629900" y="5114925"/>
          <p14:tracePt t="18917" x="10642600" y="5114925"/>
          <p14:tracePt t="19020" x="10655300" y="5114925"/>
          <p14:tracePt t="19061" x="10668000" y="5114925"/>
          <p14:tracePt t="19070" x="10680700" y="5127625"/>
          <p14:tracePt t="19081" x="10693400" y="5127625"/>
          <p14:tracePt t="19099" x="10706100" y="5127625"/>
          <p14:tracePt t="19101" x="10720388" y="5140325"/>
          <p14:tracePt t="19115" x="10733088" y="5140325"/>
          <p14:tracePt t="19132" x="10758488" y="5140325"/>
          <p14:tracePt t="19134" x="10771188" y="5153025"/>
          <p14:tracePt t="19149" x="10783888" y="5153025"/>
          <p14:tracePt t="19151" x="10796588" y="5153025"/>
          <p14:tracePt t="19165" x="10809288" y="5165725"/>
          <p14:tracePt t="19183" x="10836275" y="5165725"/>
          <p14:tracePt t="19199" x="10848975" y="5165725"/>
          <p14:tracePt t="19217" x="10861675" y="5165725"/>
          <p14:tracePt t="19233" x="10874375" y="5178425"/>
          <p14:tracePt t="19249" x="10887075" y="5178425"/>
          <p14:tracePt t="19267" x="10899775" y="5178425"/>
          <p14:tracePt t="19286" x="10914063" y="5178425"/>
          <p14:tracePt t="19299" x="10914063" y="5192713"/>
          <p14:tracePt t="19315" x="10926763" y="5192713"/>
          <p14:tracePt t="19332" x="10939463" y="5192713"/>
          <p14:tracePt t="19349" x="10952163" y="5205413"/>
          <p14:tracePt t="19367" x="10964863" y="5218113"/>
          <p14:tracePt t="19382" x="10977563" y="5230813"/>
          <p14:tracePt t="19398" x="11004550" y="5256213"/>
          <p14:tracePt t="19415" x="11017250" y="5268913"/>
          <p14:tracePt t="19418" x="11029950" y="5281613"/>
          <p14:tracePt t="19432" x="11042650" y="5308600"/>
          <p14:tracePt t="19449" x="11068050" y="5346700"/>
          <p14:tracePt t="19466" x="11068050" y="5359400"/>
          <p14:tracePt t="19468" x="11080750" y="5386388"/>
          <p14:tracePt t="19482" x="11080750" y="5399088"/>
          <p14:tracePt t="19499" x="11093450" y="5449888"/>
          <p14:tracePt t="19515" x="11093450" y="5462588"/>
          <p14:tracePt t="19532" x="11080750" y="5502275"/>
          <p14:tracePt t="19549" x="11068050" y="5553075"/>
          <p14:tracePt t="19566" x="11042650" y="5565775"/>
          <p14:tracePt t="19582" x="11029950" y="5592763"/>
          <p14:tracePt t="19584" x="11004550" y="5618163"/>
          <p14:tracePt t="19599" x="10977563" y="5630863"/>
          <p14:tracePt t="19601" x="10939463" y="5670550"/>
          <p14:tracePt t="19615" x="10874375" y="5695950"/>
          <p14:tracePt t="19632" x="10771188" y="5721350"/>
          <p14:tracePt t="19634" x="10655300" y="5746750"/>
          <p14:tracePt t="19649" x="10474325" y="5759450"/>
          <p14:tracePt t="19666" x="10125075" y="5759450"/>
          <p14:tracePt t="19682" x="9802813" y="5708650"/>
          <p14:tracePt t="19699" x="9609138" y="5656263"/>
          <p14:tracePt t="19715" x="9169400" y="5540375"/>
          <p14:tracePt t="19733" x="8937625" y="5489575"/>
          <p14:tracePt t="19735" x="8731250" y="5437188"/>
          <p14:tracePt t="19749" x="8550275" y="5386388"/>
          <p14:tracePt t="19765" x="8304213" y="5321300"/>
          <p14:tracePt t="19782" x="8226425" y="5308600"/>
          <p14:tracePt t="19784" x="8162925" y="5295900"/>
          <p14:tracePt t="19798" x="8123238" y="5268913"/>
          <p14:tracePt t="19817" x="8072438" y="5230813"/>
          <p14:tracePt t="20113" x="8020050" y="5256213"/>
          <p14:tracePt t="20122" x="7942263" y="5281613"/>
          <p14:tracePt t="20134" x="7866063" y="5308600"/>
          <p14:tracePt t="20149" x="7788275" y="5334000"/>
          <p14:tracePt t="20151" x="7710488" y="5359400"/>
          <p14:tracePt t="20165" x="7632700" y="5386388"/>
          <p14:tracePt t="20182" x="7491413" y="5411788"/>
          <p14:tracePt t="20199" x="7451725" y="5424488"/>
          <p14:tracePt t="20216" x="7388225" y="5437188"/>
          <p14:tracePt t="20232" x="7361238" y="5449888"/>
          <p14:tracePt t="20234" x="7335838" y="5449888"/>
          <p14:tracePt t="20249" x="7323138" y="5462588"/>
          <p14:tracePt t="20265" x="7283450" y="5475288"/>
          <p14:tracePt t="20282" x="7258050" y="5489575"/>
          <p14:tracePt t="20284" x="7245350" y="5489575"/>
          <p14:tracePt t="20305" x="7232650" y="5502275"/>
          <p14:tracePt t="20316" x="7219950" y="5502275"/>
          <p14:tracePt t="20336" x="7207250" y="5514975"/>
          <p14:tracePt t="20366" x="7194550" y="5514975"/>
          <p14:tracePt t="20377" x="7194550" y="5527675"/>
          <p14:tracePt t="20397" x="7180263" y="5527675"/>
          <p14:tracePt t="20418" x="7180263" y="5540375"/>
          <p14:tracePt t="20448" x="7194550" y="5553075"/>
          <p14:tracePt t="20458" x="7207250" y="5565775"/>
          <p14:tracePt t="20469" x="7232650" y="5580063"/>
          <p14:tracePt t="20482" x="7258050" y="5580063"/>
          <p14:tracePt t="20500" x="7283450" y="5592763"/>
          <p14:tracePt t="20501" x="7323138" y="5605463"/>
          <p14:tracePt t="20515" x="7348538" y="5618163"/>
          <p14:tracePt t="20532" x="7400925" y="5630863"/>
          <p14:tracePt t="20549" x="7413625" y="5643563"/>
          <p14:tracePt t="20551" x="7426325" y="5643563"/>
          <p14:tracePt t="20566" x="7439025" y="5656263"/>
          <p14:tracePt t="20582" x="7451725" y="5656263"/>
          <p14:tracePt t="20584" x="7464425" y="5656263"/>
          <p14:tracePt t="20599" x="7478713" y="5670550"/>
          <p14:tracePt t="20602" x="7491413" y="5670550"/>
          <p14:tracePt t="20615" x="7504113" y="5670550"/>
          <p14:tracePt t="20632" x="7516813" y="5670550"/>
          <p14:tracePt t="20634" x="7529513" y="5683250"/>
          <p14:tracePt t="20649" x="7542213" y="5683250"/>
          <p14:tracePt t="20651" x="7554913" y="5683250"/>
          <p14:tracePt t="20665" x="7581900" y="5683250"/>
          <p14:tracePt t="20683" x="7607300" y="5695950"/>
          <p14:tracePt t="20699" x="7632700" y="5695950"/>
          <p14:tracePt t="20715" x="7658100" y="5695950"/>
          <p14:tracePt t="20732" x="7672388" y="5695950"/>
          <p14:tracePt t="20734" x="7685088" y="5695950"/>
          <p14:tracePt t="20749" x="7697788" y="5695950"/>
          <p14:tracePt t="20765" x="7723188" y="5695950"/>
          <p14:tracePt t="20782" x="7735888" y="5695950"/>
          <p14:tracePt t="20799" x="7761288" y="5695950"/>
          <p14:tracePt t="20816" x="7788275" y="5695950"/>
          <p14:tracePt t="20832" x="7800975" y="5695950"/>
          <p14:tracePt t="20849" x="7826375" y="5683250"/>
          <p14:tracePt t="20866" x="7839075" y="5683250"/>
          <p14:tracePt t="20882" x="7851775" y="5683250"/>
          <p14:tracePt t="20898" x="7878763" y="5670550"/>
          <p14:tracePt t="20915" x="7891463" y="5670550"/>
          <p14:tracePt t="20931" x="7916863" y="5670550"/>
          <p14:tracePt t="20949" x="7929563" y="5670550"/>
          <p14:tracePt t="20951" x="7942263" y="5670550"/>
          <p14:tracePt t="20965" x="7956550" y="5656263"/>
          <p14:tracePt t="20982" x="7969250" y="5656263"/>
          <p14:tracePt t="20999" x="7981950" y="5656263"/>
          <p14:tracePt t="21001" x="7994650" y="5643563"/>
          <p14:tracePt t="21015" x="8007350" y="5643563"/>
          <p14:tracePt t="21033" x="8032750" y="5630863"/>
          <p14:tracePt t="21050" x="8059738" y="5630863"/>
          <p14:tracePt t="21065" x="8072438" y="5618163"/>
          <p14:tracePt t="21081" x="8085138" y="5618163"/>
          <p14:tracePt t="21099" x="8097838" y="5605463"/>
          <p14:tracePt t="21101" x="8110538" y="5605463"/>
          <p14:tracePt t="21115" x="8123238" y="5592763"/>
          <p14:tracePt t="21132" x="8135938" y="5592763"/>
          <p14:tracePt t="21134" x="8162925" y="5592763"/>
          <p14:tracePt t="21149" x="8175625" y="5580063"/>
          <p14:tracePt t="21151" x="8188325" y="5580063"/>
          <p14:tracePt t="21165" x="8213725" y="5580063"/>
          <p14:tracePt t="21182" x="8226425" y="5565775"/>
          <p14:tracePt t="21184" x="8240713" y="5565775"/>
          <p14:tracePt t="21199" x="8266113" y="5553075"/>
          <p14:tracePt t="21215" x="8291513" y="5553075"/>
          <p14:tracePt t="21233" x="8329613" y="5540375"/>
          <p14:tracePt t="21249" x="8343900" y="5540375"/>
          <p14:tracePt t="21265" x="8382000" y="5514975"/>
          <p14:tracePt t="21282" x="8394700" y="5514975"/>
          <p14:tracePt t="21284" x="8407400" y="5502275"/>
          <p14:tracePt t="21299" x="8420100" y="5502275"/>
          <p14:tracePt t="21315" x="8447088" y="5489575"/>
          <p14:tracePt t="21332" x="8459788" y="5475288"/>
          <p14:tracePt t="21349" x="8472488" y="5462588"/>
          <p14:tracePt t="21365" x="8472488" y="5449888"/>
          <p14:tracePt t="21368" x="8434388" y="5424488"/>
          <p14:tracePt t="21674" x="8472488" y="5359400"/>
          <p14:tracePt t="21685" x="8523288" y="5321300"/>
          <p14:tracePt t="21694" x="8562975" y="5281613"/>
          <p14:tracePt t="21704" x="8601075" y="5243513"/>
          <p14:tracePt t="21716" x="8628063" y="5218113"/>
          <p14:tracePt t="21732" x="8666163" y="5192713"/>
          <p14:tracePt t="21735" x="8691563" y="5178425"/>
          <p14:tracePt t="21749" x="8718550" y="5165725"/>
          <p14:tracePt t="21766" x="8782050" y="5140325"/>
          <p14:tracePt t="21782" x="8807450" y="5127625"/>
          <p14:tracePt t="21785" x="8834438" y="5114925"/>
          <p14:tracePt t="21799" x="8859838" y="5114925"/>
          <p14:tracePt t="21816" x="8885238" y="5102225"/>
          <p14:tracePt t="21819" x="8924925" y="5102225"/>
          <p14:tracePt t="21832" x="8937625" y="5102225"/>
          <p14:tracePt t="21850" x="8988425" y="5102225"/>
          <p14:tracePt t="21865" x="9015413" y="5102225"/>
          <p14:tracePt t="21868" x="9028113" y="5102225"/>
          <p14:tracePt t="21882" x="9053513" y="5102225"/>
          <p14:tracePt t="21898" x="9066213" y="5102225"/>
          <p14:tracePt t="21900" x="9078913" y="5102225"/>
          <p14:tracePt t="21915" x="9091613" y="5102225"/>
          <p14:tracePt t="21917" x="9105900" y="5102225"/>
          <p14:tracePt t="21938" x="9118600" y="5102225"/>
          <p14:tracePt t="21950" x="9131300" y="5102225"/>
          <p14:tracePt t="21965" x="9144000" y="5114925"/>
          <p14:tracePt t="21982" x="9156700" y="5114925"/>
          <p14:tracePt t="22000" x="9169400" y="5114925"/>
          <p14:tracePt t="22015" x="9182100" y="5127625"/>
          <p14:tracePt t="22031" x="9209088" y="5127625"/>
          <p14:tracePt t="22048" x="9221788" y="5127625"/>
          <p14:tracePt t="22051" x="9234488" y="5127625"/>
          <p14:tracePt t="22071" x="9247188" y="5140325"/>
          <p14:tracePt t="22091" x="9259888" y="5140325"/>
          <p14:tracePt t="22101" x="9272588" y="5140325"/>
          <p14:tracePt t="22115" x="9285288" y="5140325"/>
          <p14:tracePt t="22134" x="9299575" y="5153025"/>
          <p14:tracePt t="22149" x="9312275" y="5153025"/>
          <p14:tracePt t="22165" x="9324975" y="5153025"/>
          <p14:tracePt t="22193" x="9337675" y="5153025"/>
          <p14:tracePt t="22214" x="9350375" y="5153025"/>
          <p14:tracePt t="22254" x="9363075" y="5153025"/>
          <p14:tracePt t="22285" x="9375775" y="5153025"/>
          <p14:tracePt t="22316" x="9390063" y="5165725"/>
          <p14:tracePt t="22357" x="9402763" y="5165725"/>
          <p14:tracePt t="22387" x="9415463" y="5165725"/>
          <p14:tracePt t="22417" x="9428163" y="5165725"/>
          <p14:tracePt t="22448" x="9440863" y="5165725"/>
          <p14:tracePt t="22509" x="9453563" y="5178425"/>
          <p14:tracePt t="22644" x="9453563" y="5192713"/>
          <p14:tracePt t="22665" x="9440863" y="5192713"/>
          <p14:tracePt t="22683" x="9428163" y="5192713"/>
          <p14:tracePt t="22704" x="9415463" y="5192713"/>
          <p14:tracePt t="22717" x="9415463" y="5205413"/>
          <p14:tracePt t="22735" x="9402763" y="5205413"/>
          <p14:tracePt t="22776" x="9390063" y="5218113"/>
          <p14:tracePt t="22817" x="9375775" y="5218113"/>
          <p14:tracePt t="22849" x="9375775" y="5230813"/>
          <p14:tracePt t="22888" x="9363075" y="5230813"/>
          <p14:tracePt t="22918" x="9363075" y="5243513"/>
          <p14:tracePt t="22938" x="9350375" y="5243513"/>
          <p14:tracePt t="22958" x="9350375" y="5256213"/>
          <p14:tracePt t="22968" x="9337675" y="5256213"/>
          <p14:tracePt t="22979" x="9324975" y="5268913"/>
          <p14:tracePt t="22988" x="9312275" y="5281613"/>
          <p14:tracePt t="23000" x="9299575" y="5295900"/>
          <p14:tracePt t="23015" x="9285288" y="5321300"/>
          <p14:tracePt t="23031" x="9234488" y="5359400"/>
          <p14:tracePt t="23048" x="9209088" y="5372100"/>
          <p14:tracePt t="23050" x="9169400" y="5399088"/>
          <p14:tracePt t="23064" x="9131300" y="5424488"/>
          <p14:tracePt t="23081" x="9053513" y="5462588"/>
          <p14:tracePt t="23098" x="9028113" y="5475288"/>
          <p14:tracePt t="23115" x="8975725" y="5502275"/>
          <p14:tracePt t="23132" x="8963025" y="5514975"/>
          <p14:tracePt t="23135" x="8950325" y="5514975"/>
          <p14:tracePt t="23148" x="8937625" y="5514975"/>
          <p14:tracePt t="23165" x="8924925" y="5514975"/>
          <p14:tracePt t="23182" x="8912225" y="5527675"/>
          <p14:tracePt t="23184" x="8897938" y="5527675"/>
          <p14:tracePt t="23204" x="8885238" y="5527675"/>
          <p14:tracePt t="23234" x="8872538" y="5527675"/>
          <p14:tracePt t="23264" x="8859838" y="5527675"/>
          <p14:tracePt t="23285" x="8847138" y="5514975"/>
          <p14:tracePt t="23295" x="8847138" y="5502275"/>
          <p14:tracePt t="23305" x="8834438" y="5475288"/>
          <p14:tracePt t="23317" x="8834438" y="5449888"/>
          <p14:tracePt t="23332" x="8821738" y="5424488"/>
          <p14:tracePt t="23348" x="8807450" y="5346700"/>
          <p14:tracePt t="23365" x="8807450" y="5308600"/>
          <p14:tracePt t="23367" x="8807450" y="5268913"/>
          <p14:tracePt t="23382" x="8807450" y="5230813"/>
          <p14:tracePt t="23398" x="8794750" y="5205413"/>
          <p14:tracePt t="23400" x="8794750" y="5178425"/>
          <p14:tracePt t="23415" x="8794750" y="5140325"/>
          <p14:tracePt t="23417" x="8794750" y="5114925"/>
          <p14:tracePt t="23432" x="8794750" y="5087938"/>
          <p14:tracePt t="23451" x="8782050" y="5049838"/>
          <p14:tracePt t="23453" x="8782050" y="5024438"/>
          <p14:tracePt t="23465" x="8782050" y="4984750"/>
          <p14:tracePt t="23482" x="8769350" y="4908550"/>
          <p14:tracePt t="23499" x="8756650" y="4868863"/>
          <p14:tracePt t="23501" x="8756650" y="4830763"/>
          <p14:tracePt t="23515" x="8756650" y="4791075"/>
          <p14:tracePt t="23532" x="8743950" y="4727575"/>
          <p14:tracePt t="23534" x="8731250" y="4662488"/>
          <p14:tracePt t="23548" x="8731250" y="4572000"/>
          <p14:tracePt t="23551" x="8718550" y="4456113"/>
          <p14:tracePt t="23565" x="8704263" y="4352925"/>
          <p14:tracePt t="23582" x="8691563" y="4184650"/>
          <p14:tracePt t="23584" x="8678863" y="3965575"/>
          <p14:tracePt t="23598" x="8653463" y="3668713"/>
          <p14:tracePt t="23615" x="8613775" y="3125788"/>
          <p14:tracePt t="23632" x="8588375" y="2789238"/>
          <p14:tracePt t="23648" x="8588375" y="2686050"/>
          <p14:tracePt t="23665" x="8575675" y="2557463"/>
          <p14:tracePt t="23682" x="8575675" y="2505075"/>
          <p14:tracePt t="23684" x="8562975" y="2479675"/>
          <p14:tracePt t="23698" x="8562975" y="2454275"/>
          <p14:tracePt t="23715" x="8562975" y="2427288"/>
          <p14:tracePt t="23717" x="8562975" y="2414588"/>
          <p14:tracePt t="23732" x="8562975" y="2401888"/>
          <p14:tracePt t="23755" x="8562975" y="2389188"/>
          <p14:tracePt t="23766" x="8550275" y="2389188"/>
          <p14:tracePt t="24052" x="8550275" y="2247900"/>
          <p14:tracePt t="24064" x="8550275" y="1989138"/>
          <p14:tracePt t="24074" x="8575675" y="1679575"/>
          <p14:tracePt t="24084" x="8601075" y="1382713"/>
          <p14:tracePt t="24098" x="8628063" y="1162050"/>
          <p14:tracePt t="24115" x="8653463" y="917575"/>
          <p14:tracePt t="24132" x="8653463" y="839788"/>
          <p14:tracePt t="24135" x="8666163" y="774700"/>
          <p14:tracePt t="24149" x="8666163" y="723900"/>
          <p14:tracePt t="24165" x="8666163" y="633413"/>
          <p14:tracePt t="24182" x="8678863" y="593725"/>
          <p14:tracePt t="24184" x="8678863" y="555625"/>
          <p14:tracePt t="24198" x="8678863" y="530225"/>
          <p14:tracePt t="24215" x="8691563" y="490538"/>
          <p14:tracePt t="24217" x="8691563" y="465138"/>
          <p14:tracePt t="24232" x="8691563" y="425450"/>
          <p14:tracePt t="24248" x="8704263" y="361950"/>
          <p14:tracePt t="24265" x="8718550" y="322263"/>
          <p14:tracePt t="24282" x="8718550" y="296863"/>
          <p14:tracePt t="24298" x="8718550" y="271463"/>
          <p14:tracePt t="24316" x="8718550" y="258763"/>
          <p14:tracePt t="24318" x="8718550" y="246063"/>
          <p14:tracePt t="24332" x="8718550" y="231775"/>
          <p14:tracePt t="24349" x="8731250" y="206375"/>
          <p14:tracePt t="24365" x="8731250" y="193675"/>
          <p14:tracePt t="24367" x="8731250" y="180975"/>
          <p14:tracePt t="24382" x="8731250" y="155575"/>
          <p14:tracePt t="24398" x="8743950" y="128588"/>
          <p14:tracePt t="24400" x="8743950" y="115888"/>
          <p14:tracePt t="24415" x="8756650" y="77788"/>
          <p14:tracePt t="24432" x="8769350" y="127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A008E-30D6-579D-0159-7292CD78968E}"/>
              </a:ext>
            </a:extLst>
          </p:cNvPr>
          <p:cNvSpPr>
            <a:spLocks noGrp="1"/>
          </p:cNvSpPr>
          <p:nvPr>
            <p:ph type="title"/>
          </p:nvPr>
        </p:nvSpPr>
        <p:spPr>
          <a:xfrm>
            <a:off x="500418" y="229031"/>
            <a:ext cx="11191164" cy="945060"/>
          </a:xfrm>
        </p:spPr>
        <p:txBody>
          <a:bodyPr>
            <a:noAutofit/>
          </a:bodyPr>
          <a:lstStyle/>
          <a:p>
            <a:r>
              <a:rPr lang="en-GB" sz="2000" b="1" dirty="0">
                <a:latin typeface="Comic Sans MS" panose="030F0702030302020204" pitchFamily="66" charset="0"/>
              </a:rPr>
              <a:t>2. </a:t>
            </a:r>
            <a:r>
              <a:rPr lang="en-GB" sz="2000" b="1" dirty="0" err="1">
                <a:latin typeface="Comic Sans MS" panose="030F0702030302020204" pitchFamily="66" charset="0"/>
              </a:rPr>
              <a:t>Analyze</a:t>
            </a:r>
            <a:r>
              <a:rPr lang="en-GB" sz="2000" b="1" dirty="0">
                <a:latin typeface="Comic Sans MS" panose="030F0702030302020204" pitchFamily="66" charset="0"/>
              </a:rPr>
              <a:t> sales ratios to uncover trends in property market values, understanding how sale amounts relate to the assessed values across different property types and residential classifications.</a:t>
            </a:r>
            <a:endParaRPr lang="en-NG" sz="2000" b="1" dirty="0">
              <a:latin typeface="Comic Sans MS" panose="030F0702030302020204" pitchFamily="66" charset="0"/>
            </a:endParaRPr>
          </a:p>
        </p:txBody>
      </p:sp>
      <p:pic>
        <p:nvPicPr>
          <p:cNvPr id="4098" name="Picture 2">
            <a:extLst>
              <a:ext uri="{FF2B5EF4-FFF2-40B4-BE49-F238E27FC236}">
                <a16:creationId xmlns:a16="http://schemas.microsoft.com/office/drawing/2014/main" id="{05520C43-2417-2323-4F8B-170796D21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6585" y="1337482"/>
            <a:ext cx="5395415" cy="46779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704318-A902-4135-39E3-572CEE7DDBD3}"/>
              </a:ext>
            </a:extLst>
          </p:cNvPr>
          <p:cNvSpPr txBox="1"/>
          <p:nvPr/>
        </p:nvSpPr>
        <p:spPr>
          <a:xfrm>
            <a:off x="0" y="1664264"/>
            <a:ext cx="6796585" cy="4770537"/>
          </a:xfrm>
          <a:prstGeom prst="rect">
            <a:avLst/>
          </a:prstGeom>
          <a:noFill/>
        </p:spPr>
        <p:txBody>
          <a:bodyPr wrap="square">
            <a:spAutoFit/>
          </a:bodyPr>
          <a:lstStyle/>
          <a:p>
            <a:pPr algn="ctr"/>
            <a:r>
              <a:rPr lang="en-GB" b="1" i="0" dirty="0">
                <a:solidFill>
                  <a:srgbClr val="000000"/>
                </a:solidFill>
                <a:effectLst/>
                <a:latin typeface="Comic Sans MS" panose="030F0702030302020204" pitchFamily="66" charset="0"/>
              </a:rPr>
              <a:t>From the visualization, several interesting observations emerge</a:t>
            </a:r>
          </a:p>
          <a:p>
            <a:pPr algn="ctr"/>
            <a:endParaRPr lang="en-GB" b="1" i="0" dirty="0">
              <a:solidFill>
                <a:srgbClr val="000000"/>
              </a:solidFill>
              <a:effectLst/>
              <a:latin typeface="Comic Sans MS" panose="030F0702030302020204" pitchFamily="66" charset="0"/>
            </a:endParaRPr>
          </a:p>
          <a:p>
            <a:pPr algn="ctr"/>
            <a:endParaRPr lang="en-GB" b="1" i="0" dirty="0">
              <a:solidFill>
                <a:srgbClr val="000000"/>
              </a:solidFill>
              <a:effectLst/>
              <a:latin typeface="Comic Sans MS" panose="030F0702030302020204" pitchFamily="66" charset="0"/>
            </a:endParaRPr>
          </a:p>
          <a:p>
            <a:pPr marL="285750" indent="-285750" algn="l">
              <a:buFont typeface="Courier New" panose="02070309020205020404" pitchFamily="49" charset="0"/>
              <a:buChar char="o"/>
            </a:pPr>
            <a:r>
              <a:rPr lang="en-GB" b="1" i="0" dirty="0">
                <a:solidFill>
                  <a:srgbClr val="000000"/>
                </a:solidFill>
                <a:effectLst/>
                <a:latin typeface="Helvetica Neue"/>
              </a:rPr>
              <a:t>High Sales Activity Years</a:t>
            </a:r>
            <a:r>
              <a:rPr lang="en-GB" b="0" i="0" dirty="0">
                <a:solidFill>
                  <a:srgbClr val="000000"/>
                </a:solidFill>
                <a:effectLst/>
                <a:latin typeface="Helvetica Neue"/>
              </a:rPr>
              <a:t>:</a:t>
            </a:r>
          </a:p>
          <a:p>
            <a:pPr algn="l"/>
            <a:r>
              <a:rPr lang="en-GB" sz="1600" b="0" i="0" dirty="0">
                <a:solidFill>
                  <a:srgbClr val="000000"/>
                </a:solidFill>
                <a:effectLst/>
                <a:latin typeface="Helvetica Neue"/>
              </a:rPr>
              <a:t>The data indicates that 2005 stands out as the year with the highest sales activity, recording 61 sales ratios. This suggests that 2005 was a robust year for real estate transactions. Following 2005, the years 2006, 2018, and 2003 also show notable sales activity, albeit to a lesser extent, with 21, 8, and 4 sales ratios, respectively.</a:t>
            </a:r>
          </a:p>
          <a:p>
            <a:pPr algn="l"/>
            <a:endParaRPr lang="en-GB" dirty="0">
              <a:solidFill>
                <a:srgbClr val="000000"/>
              </a:solidFill>
              <a:latin typeface="Helvetica Neue"/>
            </a:endParaRPr>
          </a:p>
          <a:p>
            <a:pPr algn="l"/>
            <a:endParaRPr lang="en-GB" b="0" i="0" dirty="0">
              <a:solidFill>
                <a:srgbClr val="000000"/>
              </a:solidFill>
              <a:effectLst/>
              <a:latin typeface="Helvetica Neue"/>
            </a:endParaRPr>
          </a:p>
          <a:p>
            <a:pPr marL="285750" indent="-285750" algn="l">
              <a:buFont typeface="Courier New" panose="02070309020205020404" pitchFamily="49" charset="0"/>
              <a:buChar char="o"/>
            </a:pPr>
            <a:r>
              <a:rPr lang="en-GB" b="1" i="0" dirty="0">
                <a:solidFill>
                  <a:srgbClr val="000000"/>
                </a:solidFill>
                <a:effectLst/>
                <a:latin typeface="Helvetica Neue"/>
              </a:rPr>
              <a:t>Low Sales Activity Years</a:t>
            </a:r>
            <a:r>
              <a:rPr lang="en-GB" b="0" i="0" dirty="0">
                <a:solidFill>
                  <a:srgbClr val="000000"/>
                </a:solidFill>
                <a:effectLst/>
                <a:latin typeface="Helvetica Neue"/>
              </a:rPr>
              <a:t>:</a:t>
            </a:r>
          </a:p>
          <a:p>
            <a:pPr algn="l"/>
            <a:r>
              <a:rPr lang="en-GB" sz="1600" b="0" i="0" dirty="0">
                <a:solidFill>
                  <a:srgbClr val="000000"/>
                </a:solidFill>
                <a:effectLst/>
                <a:latin typeface="Helvetica Neue"/>
              </a:rPr>
              <a:t>On the other end of the spectrum, several years, including 2014, 2015, 2016, 2007, 2019, and 2020, recorded no sales ratios at all. This indicates periods of minimal or zero real estate transactions, possibly reflecting market downturns, economic challenges, or other factors impacting buyer and seller activity.</a:t>
            </a:r>
          </a:p>
        </p:txBody>
      </p:sp>
      <p:sp>
        <p:nvSpPr>
          <p:cNvPr id="7" name="TextBox 6">
            <a:extLst>
              <a:ext uri="{FF2B5EF4-FFF2-40B4-BE49-F238E27FC236}">
                <a16:creationId xmlns:a16="http://schemas.microsoft.com/office/drawing/2014/main" id="{AA1B914B-DB2C-A094-A627-68E2243A1BDB}"/>
              </a:ext>
            </a:extLst>
          </p:cNvPr>
          <p:cNvSpPr txBox="1"/>
          <p:nvPr/>
        </p:nvSpPr>
        <p:spPr>
          <a:xfrm>
            <a:off x="9902686" y="6519446"/>
            <a:ext cx="2289314" cy="338554"/>
          </a:xfrm>
          <a:prstGeom prst="rect">
            <a:avLst/>
          </a:prstGeom>
          <a:noFill/>
        </p:spPr>
        <p:txBody>
          <a:bodyPr wrap="square" rtlCol="0">
            <a:spAutoFit/>
          </a:bodyPr>
          <a:lstStyle/>
          <a:p>
            <a:r>
              <a:rPr lang="en-GB" sz="1600" dirty="0">
                <a:solidFill>
                  <a:schemeClr val="tx1">
                    <a:lumMod val="65000"/>
                    <a:lumOff val="35000"/>
                  </a:schemeClr>
                </a:solidFill>
                <a:latin typeface="Posterama" panose="020B0502040204020203" pitchFamily="34" charset="0"/>
                <a:cs typeface="Posterama" panose="020B0502040204020203" pitchFamily="34" charset="0"/>
              </a:rPr>
              <a:t>Data Scientist/Analyst</a:t>
            </a:r>
            <a:endParaRPr lang="en-NG" sz="1600" dirty="0">
              <a:solidFill>
                <a:schemeClr val="tx1">
                  <a:lumMod val="65000"/>
                  <a:lumOff val="35000"/>
                </a:schemeClr>
              </a:solidFill>
              <a:latin typeface="Posterama" panose="020B0502040204020203" pitchFamily="34" charset="0"/>
              <a:cs typeface="Posterama" panose="020B0502040204020203" pitchFamily="34" charset="0"/>
            </a:endParaRPr>
          </a:p>
        </p:txBody>
      </p:sp>
      <p:pic>
        <p:nvPicPr>
          <p:cNvPr id="9" name="Audio 8">
            <a:hlinkClick r:id="" action="ppaction://media"/>
            <a:extLst>
              <a:ext uri="{FF2B5EF4-FFF2-40B4-BE49-F238E27FC236}">
                <a16:creationId xmlns:a16="http://schemas.microsoft.com/office/drawing/2014/main" id="{88041554-BF8D-C326-8865-AD4A0BB66E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7189513"/>
      </p:ext>
    </p:extLst>
  </p:cSld>
  <p:clrMapOvr>
    <a:masterClrMapping/>
  </p:clrMapOvr>
  <mc:AlternateContent xmlns:mc="http://schemas.openxmlformats.org/markup-compatibility/2006">
    <mc:Choice xmlns:p14="http://schemas.microsoft.com/office/powerpoint/2010/main" Requires="p14">
      <p:transition spd="slow" p14:dur="2000" advTm="83662"/>
    </mc:Choice>
    <mc:Fallback>
      <p:transition spd="slow" advTm="8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44860" x="3017838" y="6224588"/>
          <p14:tracePt t="45197" x="3100388" y="6070600"/>
          <p14:tracePt t="45205" x="2932113" y="5437188"/>
          <p14:tracePt t="45216" x="2841625" y="5024438"/>
          <p14:tracePt t="45231" x="2776538" y="4752975"/>
          <p14:tracePt t="45248" x="2698750" y="4378325"/>
          <p14:tracePt t="45265" x="2673350" y="4262438"/>
          <p14:tracePt t="45267" x="2660650" y="4184650"/>
          <p14:tracePt t="45281" x="2647950" y="4132263"/>
          <p14:tracePt t="45298" x="2635250" y="4068763"/>
          <p14:tracePt t="45315" x="2635250" y="4041775"/>
          <p14:tracePt t="45317" x="2622550" y="4029075"/>
          <p14:tracePt t="45331" x="2622550" y="4003675"/>
          <p14:tracePt t="45348" x="2608263" y="3978275"/>
          <p14:tracePt t="45365" x="2608263" y="3951288"/>
          <p14:tracePt t="45368" x="2608263" y="3925888"/>
          <p14:tracePt t="45381" x="2595563" y="3900488"/>
          <p14:tracePt t="45398" x="2595563" y="3887788"/>
          <p14:tracePt t="45400" x="2582863" y="3862388"/>
          <p14:tracePt t="45415" x="2582863" y="3835400"/>
          <p14:tracePt t="45431" x="2557463" y="3784600"/>
          <p14:tracePt t="45449" x="2557463" y="3757613"/>
          <p14:tracePt t="45451" x="2544763" y="3732213"/>
          <p14:tracePt t="45465" x="2544763" y="3719513"/>
          <p14:tracePt t="45481" x="2532063" y="3681413"/>
          <p14:tracePt t="45500" x="2532063" y="3668713"/>
          <p14:tracePt t="45521" x="2517775" y="3654425"/>
          <p14:tracePt t="45541" x="2517775" y="3641725"/>
          <p14:tracePt t="45571" x="2517775" y="3629025"/>
          <p14:tracePt t="45602" x="2517775" y="3616325"/>
          <p14:tracePt t="45613" x="2532063" y="3616325"/>
          <p14:tracePt t="45623" x="2532063" y="3603625"/>
          <p14:tracePt t="45633" x="2544763" y="3603625"/>
          <p14:tracePt t="45648" x="2557463" y="3590925"/>
          <p14:tracePt t="45665" x="2595563" y="3578225"/>
          <p14:tracePt t="45682" x="2608263" y="3563938"/>
          <p14:tracePt t="45684" x="2622550" y="3563938"/>
          <p14:tracePt t="45698" x="2635250" y="3551238"/>
          <p14:tracePt t="45715" x="2647950" y="3551238"/>
          <p14:tracePt t="45718" x="2660650" y="3538538"/>
          <p14:tracePt t="45732" x="2686050" y="3525838"/>
          <p14:tracePt t="45734" x="2698750" y="3525838"/>
          <p14:tracePt t="45748" x="2711450" y="3513138"/>
          <p14:tracePt t="45765" x="2725738" y="3513138"/>
          <p14:tracePt t="45768" x="2738438" y="3500438"/>
          <p14:tracePt t="45781" x="2751138" y="3487738"/>
          <p14:tracePt t="45798" x="2789238" y="3473450"/>
          <p14:tracePt t="45815" x="2828925" y="3460750"/>
          <p14:tracePt t="45831" x="2854325" y="3448050"/>
          <p14:tracePt t="45848" x="2892425" y="3435350"/>
          <p14:tracePt t="45865" x="2919413" y="3435350"/>
          <p14:tracePt t="45867" x="2944813" y="3422650"/>
          <p14:tracePt t="45881" x="2957513" y="3422650"/>
          <p14:tracePt t="45898" x="2982913" y="3422650"/>
          <p14:tracePt t="45900" x="2995613" y="3422650"/>
          <p14:tracePt t="45915" x="3022600" y="3409950"/>
          <p14:tracePt t="45917" x="3035300" y="3409950"/>
          <p14:tracePt t="45931" x="3048000" y="3409950"/>
          <p14:tracePt t="45949" x="3073400" y="3409950"/>
          <p14:tracePt t="45951" x="3086100" y="3409950"/>
          <p14:tracePt t="45965" x="3100388" y="3409950"/>
          <p14:tracePt t="45981" x="3125788" y="3409950"/>
          <p14:tracePt t="45998" x="3138488" y="3409950"/>
          <p14:tracePt t="46000" x="3151188" y="3409950"/>
          <p14:tracePt t="46015" x="3163888" y="3409950"/>
          <p14:tracePt t="46031" x="3176588" y="3409950"/>
          <p14:tracePt t="46033" x="3189288" y="3409950"/>
          <p14:tracePt t="46048" x="3203575" y="3409950"/>
          <p14:tracePt t="46065" x="3241675" y="3422650"/>
          <p14:tracePt t="46082" x="3279775" y="3435350"/>
          <p14:tracePt t="46098" x="3306763" y="3448050"/>
          <p14:tracePt t="46115" x="3357563" y="3487738"/>
          <p14:tracePt t="46132" x="3409950" y="3525838"/>
          <p14:tracePt t="46148" x="3435350" y="3551238"/>
          <p14:tracePt t="46165" x="3487738" y="3590925"/>
          <p14:tracePt t="46182" x="3513138" y="3629025"/>
          <p14:tracePt t="46184" x="3538538" y="3641725"/>
          <p14:tracePt t="46198" x="3578225" y="3681413"/>
          <p14:tracePt t="46215" x="3603625" y="3719513"/>
          <p14:tracePt t="46217" x="3629025" y="3744913"/>
          <p14:tracePt t="46231" x="3641725" y="3771900"/>
          <p14:tracePt t="46234" x="3668713" y="3810000"/>
          <p14:tracePt t="46248" x="3694113" y="3835400"/>
          <p14:tracePt t="46265" x="3706813" y="3875088"/>
          <p14:tracePt t="46267" x="3732213" y="3900488"/>
          <p14:tracePt t="46282" x="3744913" y="3925888"/>
          <p14:tracePt t="46298" x="3771900" y="3965575"/>
          <p14:tracePt t="46315" x="3784600" y="3990975"/>
          <p14:tracePt t="46317" x="3797300" y="4016375"/>
          <p14:tracePt t="46331" x="3810000" y="4029075"/>
          <p14:tracePt t="46348" x="3822700" y="4056063"/>
          <p14:tracePt t="46365" x="3822700" y="4068763"/>
          <p14:tracePt t="47849" x="3835400" y="4068763"/>
          <p14:tracePt t="47859" x="3835400" y="4056063"/>
          <p14:tracePt t="47870" x="3835400" y="4041775"/>
          <p14:tracePt t="47881" x="3835400" y="4029075"/>
          <p14:tracePt t="47899" x="3835400" y="4016375"/>
          <p14:tracePt t="47915" x="3848100" y="4003675"/>
          <p14:tracePt t="47931" x="3848100" y="3990975"/>
          <p14:tracePt t="47948" x="3848100" y="3978275"/>
          <p14:tracePt t="47950" x="3848100" y="3965575"/>
          <p14:tracePt t="47970" x="3835400" y="3951288"/>
          <p14:tracePt t="47982" x="3835400" y="3938588"/>
          <p14:tracePt t="47998" x="3822700" y="3913188"/>
          <p14:tracePt t="48000" x="3797300" y="3900488"/>
          <p14:tracePt t="48015" x="3784600" y="3875088"/>
          <p14:tracePt t="48032" x="3757613" y="3848100"/>
          <p14:tracePt t="48034" x="3732213" y="3835400"/>
          <p14:tracePt t="48048" x="3719513" y="3810000"/>
          <p14:tracePt t="48064" x="3681413" y="3784600"/>
          <p14:tracePt t="48082" x="3654425" y="3757613"/>
          <p14:tracePt t="48098" x="3641725" y="3744913"/>
          <p14:tracePt t="48114" x="3629025" y="3744913"/>
          <p14:tracePt t="48132" x="3629025" y="3732213"/>
          <p14:tracePt t="48133" x="3616325" y="3732213"/>
          <p14:tracePt t="48148" x="3616325" y="3719513"/>
          <p14:tracePt t="48166" x="3603625" y="3719513"/>
          <p14:tracePt t="48195" x="3603625" y="3706813"/>
          <p14:tracePt t="48215" x="3590925" y="3706813"/>
          <p14:tracePt t="48255" x="3590925" y="3694113"/>
          <p14:tracePt t="48266" x="3578225" y="3694113"/>
          <p14:tracePt t="49490" x="3590925" y="3694113"/>
          <p14:tracePt t="49499" x="3616325" y="3694113"/>
          <p14:tracePt t="49510" x="3629025" y="3681413"/>
          <p14:tracePt t="49521" x="3641725" y="3681413"/>
          <p14:tracePt t="49533" x="3654425" y="3681413"/>
          <p14:tracePt t="49548" x="3668713" y="3681413"/>
          <p14:tracePt t="49565" x="3681413" y="3681413"/>
          <p14:tracePt t="49583" x="3694113" y="3681413"/>
          <p14:tracePt t="49603" x="3706813" y="3681413"/>
          <p14:tracePt t="49643" x="3719513" y="3681413"/>
          <p14:tracePt t="49664" x="3719513" y="3668713"/>
          <p14:tracePt t="49704" x="3732213" y="3668713"/>
          <p14:tracePt t="67340" x="3835400" y="3694113"/>
          <p14:tracePt t="67351" x="3951288" y="3744913"/>
          <p14:tracePt t="67361" x="4068763" y="3797300"/>
          <p14:tracePt t="67371" x="4171950" y="3848100"/>
          <p14:tracePt t="67383" x="4262438" y="3900488"/>
          <p14:tracePt t="67398" x="4325938" y="3938588"/>
          <p14:tracePt t="67415" x="4378325" y="3978275"/>
          <p14:tracePt t="67433" x="4403725" y="4003675"/>
          <p14:tracePt t="67448" x="4403725" y="4016375"/>
          <p14:tracePt t="67464" x="4416425" y="4056063"/>
          <p14:tracePt t="67482" x="4378325" y="4119563"/>
          <p14:tracePt t="67498" x="4325938" y="4184650"/>
          <p14:tracePt t="67515" x="4159250" y="4340225"/>
          <p14:tracePt t="67531" x="4094163" y="4365625"/>
          <p14:tracePt t="67533" x="4041775" y="4403725"/>
          <p14:tracePt t="67548" x="4016375" y="4416425"/>
          <p14:tracePt t="67565" x="3990975" y="4430713"/>
          <p14:tracePt t="67568" x="3978275" y="4443413"/>
          <p14:tracePt t="67581" x="3965575" y="4443413"/>
          <p14:tracePt t="67598" x="3925888" y="4456113"/>
          <p14:tracePt t="67616" x="3887788" y="4468813"/>
          <p14:tracePt t="67631" x="3875088" y="4468813"/>
          <p14:tracePt t="67648" x="3810000" y="4481513"/>
          <p14:tracePt t="67665" x="3757613" y="4494213"/>
          <p14:tracePt t="67667" x="3694113" y="4494213"/>
          <p14:tracePt t="67681" x="3641725" y="4494213"/>
          <p14:tracePt t="67698" x="3578225" y="4494213"/>
          <p14:tracePt t="67701" x="3525838" y="4494213"/>
          <p14:tracePt t="67715" x="3460750" y="4494213"/>
          <p14:tracePt t="67717" x="3422650" y="4494213"/>
          <p14:tracePt t="67732" x="3384550" y="4494213"/>
          <p14:tracePt t="67748" x="3319463" y="4494213"/>
          <p14:tracePt t="67765" x="3294063" y="4494213"/>
          <p14:tracePt t="67784" x="3267075" y="4494213"/>
          <p14:tracePt t="67799" x="3241675" y="4494213"/>
          <p14:tracePt t="68095" x="3176588" y="4494213"/>
          <p14:tracePt t="68105" x="3113088" y="4506913"/>
          <p14:tracePt t="68116" x="3035300" y="4506913"/>
          <p14:tracePt t="68132" x="2982913" y="4506913"/>
          <p14:tracePt t="68148" x="2879725" y="4506913"/>
          <p14:tracePt t="68166" x="2816225" y="4494213"/>
          <p14:tracePt t="68181" x="2789238" y="4481513"/>
          <p14:tracePt t="68198" x="2763838" y="4481513"/>
          <p14:tracePt t="68215" x="2751138" y="4468813"/>
          <p14:tracePt t="68232" x="2738438" y="4468813"/>
          <p14:tracePt t="68258" x="2725738" y="4468813"/>
          <p14:tracePt t="68279" x="2725738" y="4456113"/>
          <p14:tracePt t="68288" x="2711450" y="4456113"/>
          <p14:tracePt t="68319" x="2711450" y="4443413"/>
          <p14:tracePt t="68330" x="2711450" y="4430713"/>
          <p14:tracePt t="68339" x="2725738" y="4416425"/>
          <p14:tracePt t="68350" x="2738438" y="4403725"/>
          <p14:tracePt t="68365" x="2763838" y="4391025"/>
          <p14:tracePt t="68381" x="2828925" y="4365625"/>
          <p14:tracePt t="68398" x="2854325" y="4352925"/>
          <p14:tracePt t="68400" x="2892425" y="4340225"/>
          <p14:tracePt t="68415" x="2932113" y="4325938"/>
          <p14:tracePt t="68432" x="2982913" y="4313238"/>
          <p14:tracePt t="68434" x="3022600" y="4300538"/>
          <p14:tracePt t="68448" x="3060700" y="4287838"/>
          <p14:tracePt t="68464" x="3125788" y="4275138"/>
          <p14:tracePt t="68482" x="3151188" y="4275138"/>
          <p14:tracePt t="68485" x="3176588" y="4262438"/>
          <p14:tracePt t="68498" x="3203575" y="4262438"/>
          <p14:tracePt t="68515" x="3254375" y="4249738"/>
          <p14:tracePt t="68532" x="3279775" y="4249738"/>
          <p14:tracePt t="68534" x="3306763" y="4249738"/>
          <p14:tracePt t="68549" x="3344863" y="4249738"/>
          <p14:tracePt t="68565" x="3370263" y="4249738"/>
          <p14:tracePt t="68567" x="3409950" y="4249738"/>
          <p14:tracePt t="68582" x="3435350" y="4249738"/>
          <p14:tracePt t="68584" x="3473450" y="4249738"/>
          <p14:tracePt t="68598" x="3500438" y="4249738"/>
          <p14:tracePt t="68615" x="3551238" y="4249738"/>
          <p14:tracePt t="68631" x="3590925" y="4249738"/>
          <p14:tracePt t="68648" x="3641725" y="4249738"/>
          <p14:tracePt t="68666" x="3694113" y="4249738"/>
          <p14:tracePt t="68681" x="3719513" y="4249738"/>
          <p14:tracePt t="68698" x="3771900" y="4249738"/>
          <p14:tracePt t="68715" x="3797300" y="4249738"/>
          <p14:tracePt t="68717" x="3822700" y="4249738"/>
          <p14:tracePt t="68732" x="3848100" y="4249738"/>
          <p14:tracePt t="68748" x="3875088" y="4249738"/>
          <p14:tracePt t="68764" x="3900488" y="4249738"/>
          <p14:tracePt t="68782" x="3951288" y="4249738"/>
          <p14:tracePt t="68798" x="3965575" y="4249738"/>
          <p14:tracePt t="68801" x="3990975" y="4235450"/>
          <p14:tracePt t="68815" x="4003675" y="4235450"/>
          <p14:tracePt t="68832" x="4041775" y="4222750"/>
          <p14:tracePt t="68849" x="4056063" y="4222750"/>
          <p14:tracePt t="68851" x="4081463" y="4222750"/>
          <p14:tracePt t="68865" x="4094163" y="4222750"/>
          <p14:tracePt t="68881" x="4106863" y="4210050"/>
          <p14:tracePt t="68884" x="4132263" y="4210050"/>
          <p14:tracePt t="68898" x="4146550" y="4210050"/>
          <p14:tracePt t="68901" x="4159250" y="4210050"/>
          <p14:tracePt t="68915" x="4171950" y="4197350"/>
          <p14:tracePt t="68933" x="4210050" y="4197350"/>
          <p14:tracePt t="68948" x="4222750" y="4184650"/>
          <p14:tracePt t="68965" x="4249738" y="4184650"/>
          <p14:tracePt t="68982" x="4262438" y="4184650"/>
          <p14:tracePt t="68987" x="4275138" y="4171950"/>
          <p14:tracePt t="69004" x="4287838" y="4171950"/>
          <p14:tracePt t="69015" x="4300538" y="4171950"/>
          <p14:tracePt t="69034" x="4313238" y="4159250"/>
          <p14:tracePt t="69048" x="4325938" y="4159250"/>
          <p14:tracePt t="69065" x="4340225" y="4146550"/>
          <p14:tracePt t="69084" x="4352925" y="4146550"/>
          <p14:tracePt t="69098" x="4365625" y="4146550"/>
          <p14:tracePt t="69115" x="4365625" y="4132263"/>
          <p14:tracePt t="69117" x="4378325" y="4132263"/>
          <p14:tracePt t="69132" x="4391025" y="4132263"/>
          <p14:tracePt t="69134" x="4391025" y="4119563"/>
          <p14:tracePt t="69148" x="4403725" y="4119563"/>
          <p14:tracePt t="69166" x="4430713" y="4106863"/>
          <p14:tracePt t="69186" x="4443413" y="4106863"/>
          <p14:tracePt t="69198" x="4456113" y="4094163"/>
          <p14:tracePt t="69217" x="4468813" y="4094163"/>
          <p14:tracePt t="69232" x="4481513" y="4081463"/>
          <p14:tracePt t="69248" x="4494213" y="4081463"/>
          <p14:tracePt t="69251" x="4506913" y="4068763"/>
          <p14:tracePt t="69265" x="4519613" y="4068763"/>
          <p14:tracePt t="69281" x="4533900" y="4056063"/>
          <p14:tracePt t="69299" x="4546600" y="4056063"/>
          <p14:tracePt t="69301" x="4559300" y="4056063"/>
          <p14:tracePt t="69315" x="4572000" y="4041775"/>
          <p14:tracePt t="69318" x="4584700" y="4041775"/>
          <p14:tracePt t="69332" x="4597400" y="4041775"/>
          <p14:tracePt t="69348" x="4624388" y="4029075"/>
          <p14:tracePt t="69365" x="4637088" y="4016375"/>
          <p14:tracePt t="69382" x="4649788" y="4016375"/>
          <p14:tracePt t="69398" x="4662488" y="4016375"/>
          <p14:tracePt t="69401" x="4675188" y="4003675"/>
          <p14:tracePt t="69415" x="4687888" y="4003675"/>
          <p14:tracePt t="69432" x="4713288" y="4003675"/>
          <p14:tracePt t="69461" x="4727575" y="3990975"/>
          <p14:tracePt t="69780" x="4818063" y="3965575"/>
          <p14:tracePt t="69789" x="4908550" y="3938588"/>
          <p14:tracePt t="69802" x="4984750" y="3925888"/>
          <p14:tracePt t="69816" x="5037138" y="3913188"/>
          <p14:tracePt t="69819" x="5087938" y="3913188"/>
          <p14:tracePt t="69831" x="5114925" y="3913188"/>
          <p14:tracePt t="69848" x="5165725" y="3913188"/>
          <p14:tracePt t="69865" x="5178425" y="3913188"/>
          <p14:tracePt t="69882" x="5192713" y="3913188"/>
          <p14:tracePt t="69901" x="5205413" y="3913188"/>
          <p14:tracePt t="69930" x="5205413" y="3925888"/>
          <p14:tracePt t="69952" x="5192713" y="3925888"/>
          <p14:tracePt t="69961" x="5153025" y="3938588"/>
          <p14:tracePt t="69972" x="5114925" y="3951288"/>
          <p14:tracePt t="69982" x="5049838" y="3965575"/>
          <p14:tracePt t="69998" x="4959350" y="3990975"/>
          <p14:tracePt t="70015" x="4713288" y="4029075"/>
          <p14:tracePt t="70032" x="4494213" y="4068763"/>
          <p14:tracePt t="70048" x="4403725" y="4081463"/>
          <p14:tracePt t="70065" x="4325938" y="4094163"/>
          <p14:tracePt t="70067" x="4275138" y="4106863"/>
          <p14:tracePt t="70081" x="4210050" y="4119563"/>
          <p14:tracePt t="70084" x="4171950" y="4119563"/>
          <p14:tracePt t="70098" x="4132263" y="4132263"/>
          <p14:tracePt t="70115" x="4106863" y="4132263"/>
          <p14:tracePt t="70117" x="4081463" y="4146550"/>
          <p14:tracePt t="70132" x="4056063" y="4146550"/>
          <p14:tracePt t="70148" x="4016375" y="4146550"/>
          <p14:tracePt t="70165" x="4003675" y="4146550"/>
          <p14:tracePt t="70167" x="3990975" y="4146550"/>
          <p14:tracePt t="70182" x="3978275" y="4146550"/>
          <p14:tracePt t="70604" x="4016375" y="4146550"/>
          <p14:tracePt t="70615" x="4056063" y="4146550"/>
          <p14:tracePt t="70624" x="4081463" y="4132263"/>
          <p14:tracePt t="70635" x="4106863" y="4132263"/>
          <p14:tracePt t="70648" x="4119563" y="4132263"/>
          <p14:tracePt t="70665" x="4146550" y="4132263"/>
          <p14:tracePt t="70681" x="4159250" y="4132263"/>
          <p14:tracePt t="70698" x="4171950" y="4132263"/>
          <p14:tracePt t="70716" x="4184650" y="4132263"/>
          <p14:tracePt t="70747" x="4197350" y="4132263"/>
          <p14:tracePt t="70808" x="4210050" y="4132263"/>
          <p14:tracePt t="71696" x="4197350" y="4119563"/>
          <p14:tracePt t="71706" x="4171950" y="4119563"/>
          <p14:tracePt t="71716" x="4159250" y="4119563"/>
          <p14:tracePt t="71732" x="4132263" y="4106863"/>
          <p14:tracePt t="71748" x="4081463" y="4106863"/>
          <p14:tracePt t="71765" x="4056063" y="4094163"/>
          <p14:tracePt t="71767" x="4003675" y="4081463"/>
          <p14:tracePt t="71783" x="3925888" y="4056063"/>
          <p14:tracePt t="71798" x="3784600" y="4029075"/>
          <p14:tracePt t="71800" x="3590925" y="3978275"/>
          <p14:tracePt t="71815" x="3370263" y="3925888"/>
          <p14:tracePt t="71831" x="2957513" y="3875088"/>
          <p14:tracePt t="71848" x="2801938" y="3848100"/>
          <p14:tracePt t="71850" x="2698750" y="3835400"/>
          <p14:tracePt t="71865" x="2595563" y="3822700"/>
          <p14:tracePt t="71881" x="2466975" y="3822700"/>
          <p14:tracePt t="71898" x="2414588" y="3822700"/>
          <p14:tracePt t="71915" x="2351088" y="3810000"/>
          <p14:tracePt t="71931" x="2324100" y="3810000"/>
          <p14:tracePt t="71933" x="2298700" y="3810000"/>
          <p14:tracePt t="71948" x="2273300" y="3810000"/>
          <p14:tracePt t="71950" x="2247900" y="3797300"/>
          <p14:tracePt t="71965" x="2220913" y="3797300"/>
          <p14:tracePt t="71982" x="2208213" y="3797300"/>
          <p14:tracePt t="71984" x="2182813" y="3797300"/>
          <p14:tracePt t="71998" x="2157413" y="3797300"/>
          <p14:tracePt t="72015" x="2117725" y="3797300"/>
          <p14:tracePt t="72032" x="2079625" y="3797300"/>
          <p14:tracePt t="72048" x="2066925" y="3797300"/>
          <p14:tracePt t="72065" x="2027238" y="3797300"/>
          <p14:tracePt t="72082" x="2014538" y="3797300"/>
          <p14:tracePt t="72084" x="2001838" y="3797300"/>
          <p14:tracePt t="72098" x="1989138" y="3797300"/>
          <p14:tracePt t="72340" x="2027238" y="3862388"/>
          <p14:tracePt t="72351" x="2092325" y="3965575"/>
          <p14:tracePt t="72359" x="2157413" y="4056063"/>
          <p14:tracePt t="72369" x="2233613" y="4146550"/>
          <p14:tracePt t="72383" x="2311400" y="4210050"/>
          <p14:tracePt t="72399" x="2466975" y="4352925"/>
          <p14:tracePt t="72415" x="2544763" y="4403725"/>
          <p14:tracePt t="72431" x="2647950" y="4468813"/>
          <p14:tracePt t="72448" x="2673350" y="4494213"/>
          <p14:tracePt t="72450" x="2698750" y="4506913"/>
          <p14:tracePt t="72464" x="2725738" y="4519613"/>
          <p14:tracePt t="72482" x="2751138" y="4546600"/>
          <p14:tracePt t="72502" x="2763838" y="4546600"/>
          <p14:tracePt t="72515" x="2763838" y="4559300"/>
          <p14:tracePt t="72532" x="2776538" y="4559300"/>
          <p14:tracePt t="72552" x="2776538" y="4572000"/>
          <p14:tracePt t="72573" x="2789238" y="4572000"/>
          <p14:tracePt t="72624" x="2789238" y="4584700"/>
          <p14:tracePt t="72665" x="2776538" y="4584700"/>
          <p14:tracePt t="72675" x="2763838" y="4584700"/>
          <p14:tracePt t="72685" x="2751138" y="4597400"/>
          <p14:tracePt t="72698" x="2725738" y="4597400"/>
          <p14:tracePt t="72715" x="2698750" y="4597400"/>
          <p14:tracePt t="72717" x="2673350" y="4597400"/>
          <p14:tracePt t="72732" x="2647950" y="4610100"/>
          <p14:tracePt t="72748" x="2608263" y="4610100"/>
          <p14:tracePt t="72765" x="2557463" y="4610100"/>
          <p14:tracePt t="72782" x="2544763" y="4610100"/>
          <p14:tracePt t="72798" x="2505075" y="4610100"/>
          <p14:tracePt t="72815" x="2492375" y="4610100"/>
          <p14:tracePt t="72818" x="2479675" y="4610100"/>
          <p14:tracePt t="72832" x="2466975" y="4610100"/>
          <p14:tracePt t="72848" x="2454275" y="4610100"/>
          <p14:tracePt t="72865" x="2441575" y="4610100"/>
          <p14:tracePt t="72868" x="2427288" y="4610100"/>
          <p14:tracePt t="72888" x="2414588" y="4610100"/>
          <p14:tracePt t="72909" x="2401888" y="4610100"/>
          <p14:tracePt t="72930" x="2389188" y="4610100"/>
          <p14:tracePt t="72960" x="2376488" y="4610100"/>
          <p14:tracePt t="73001" x="2363788" y="4597400"/>
          <p14:tracePt t="73083" x="2363788" y="4584700"/>
          <p14:tracePt t="73113" x="2363788" y="4572000"/>
          <p14:tracePt t="73123" x="2376488" y="4559300"/>
          <p14:tracePt t="73133" x="2389188" y="4546600"/>
          <p14:tracePt t="73148" x="2389188" y="4533900"/>
          <p14:tracePt t="73165" x="2401888" y="4519613"/>
          <p14:tracePt t="73167" x="2427288" y="4506913"/>
          <p14:tracePt t="73182" x="2441575" y="4494213"/>
          <p14:tracePt t="73184" x="2454275" y="4481513"/>
          <p14:tracePt t="73200" x="2466975" y="4468813"/>
          <p14:tracePt t="73215" x="2505075" y="4443413"/>
          <p14:tracePt t="73231" x="2517775" y="4443413"/>
          <p14:tracePt t="73248" x="2557463" y="4416425"/>
          <p14:tracePt t="73265" x="2570163" y="4403725"/>
          <p14:tracePt t="73282" x="2582863" y="4391025"/>
          <p14:tracePt t="73298" x="2595563" y="4391025"/>
          <p14:tracePt t="73315" x="2608263" y="4378325"/>
          <p14:tracePt t="73332" x="2622550" y="4378325"/>
          <p14:tracePt t="73348" x="2622550" y="4365625"/>
          <p14:tracePt t="73365" x="2635250" y="4365625"/>
          <p14:tracePt t="73625" x="2686050" y="4340225"/>
          <p14:tracePt t="73634" x="2763838" y="4313238"/>
          <p14:tracePt t="73648" x="2828925" y="4300538"/>
          <p14:tracePt t="73665" x="2879725" y="4287838"/>
          <p14:tracePt t="73667" x="2919413" y="4287838"/>
          <p14:tracePt t="73682" x="2970213" y="4275138"/>
          <p14:tracePt t="73685" x="3009900" y="4275138"/>
          <p14:tracePt t="73699" x="3035300" y="4275138"/>
          <p14:tracePt t="73715" x="3073400" y="4262438"/>
          <p14:tracePt t="73717" x="3100388" y="4262438"/>
          <p14:tracePt t="73731" x="3125788" y="4262438"/>
          <p14:tracePt t="73748" x="3163888" y="4262438"/>
          <p14:tracePt t="73765" x="3176588" y="4262438"/>
          <p14:tracePt t="73767" x="3203575" y="4262438"/>
          <p14:tracePt t="73781" x="3216275" y="4262438"/>
          <p14:tracePt t="73799" x="3241675" y="4262438"/>
          <p14:tracePt t="73815" x="3254375" y="4275138"/>
          <p14:tracePt t="73817" x="3267075" y="4275138"/>
          <p14:tracePt t="73831" x="3279775" y="4275138"/>
          <p14:tracePt t="73849" x="3294063" y="4275138"/>
          <p14:tracePt t="73864" x="3306763" y="4275138"/>
          <p14:tracePt t="73881" x="3332163" y="4275138"/>
          <p14:tracePt t="73899" x="3344863" y="4275138"/>
          <p14:tracePt t="73901" x="3357563" y="4275138"/>
          <p14:tracePt t="73915" x="3370263" y="4275138"/>
          <p14:tracePt t="73931" x="3397250" y="4275138"/>
          <p14:tracePt t="73948" x="3409950" y="4275138"/>
          <p14:tracePt t="73950" x="3422650" y="4275138"/>
          <p14:tracePt t="73965" x="3435350" y="4275138"/>
          <p14:tracePt t="73981" x="3460750" y="4275138"/>
          <p14:tracePt t="73983" x="3473450" y="4275138"/>
          <p14:tracePt t="73998" x="3487738" y="4262438"/>
          <p14:tracePt t="74000" x="3513138" y="4262438"/>
          <p14:tracePt t="74014" x="3525838" y="4262438"/>
          <p14:tracePt t="74031" x="3538538" y="4262438"/>
          <p14:tracePt t="74033" x="3551238" y="4262438"/>
          <p14:tracePt t="74048" x="3578225" y="4262438"/>
          <p14:tracePt t="74065" x="3603625" y="4262438"/>
          <p14:tracePt t="74083" x="3629025" y="4262438"/>
          <p14:tracePt t="74098" x="3641725" y="4262438"/>
          <p14:tracePt t="74115" x="3668713" y="4249738"/>
          <p14:tracePt t="74133" x="3681413" y="4249738"/>
          <p14:tracePt t="74148" x="3694113" y="4249738"/>
          <p14:tracePt t="74164" x="3706813" y="4249738"/>
          <p14:tracePt t="74182" x="3719513" y="4249738"/>
          <p14:tracePt t="74214" x="3732213" y="4249738"/>
          <p14:tracePt t="74461" x="3887788" y="4184650"/>
          <p14:tracePt t="74470" x="4106863" y="4106863"/>
          <p14:tracePt t="74482" x="4300538" y="4068763"/>
          <p14:tracePt t="74498" x="4430713" y="4041775"/>
          <p14:tracePt t="74500" x="4533900" y="4029075"/>
          <p14:tracePt t="74515" x="4610100" y="4029075"/>
          <p14:tracePt t="74531" x="4675188" y="4029075"/>
          <p14:tracePt t="74534" x="4727575" y="4029075"/>
          <p14:tracePt t="74548" x="4765675" y="4041775"/>
          <p14:tracePt t="74550" x="4791075" y="4041775"/>
          <p14:tracePt t="74565" x="4818063" y="4056063"/>
          <p14:tracePt t="74582" x="4830763" y="4056063"/>
          <p14:tracePt t="74584" x="4856163" y="4068763"/>
          <p14:tracePt t="74598" x="4868863" y="4081463"/>
          <p14:tracePt t="74615" x="4908550" y="4094163"/>
          <p14:tracePt t="74631" x="4921250" y="4094163"/>
          <p14:tracePt t="74634" x="4946650" y="4106863"/>
          <p14:tracePt t="74648" x="4959350" y="4119563"/>
          <p14:tracePt t="74664" x="4972050" y="4132263"/>
          <p14:tracePt t="74666" x="4984750" y="4132263"/>
          <p14:tracePt t="74681" x="5011738" y="4146550"/>
          <p14:tracePt t="74683" x="5024438" y="4159250"/>
          <p14:tracePt t="74698" x="5037138" y="4159250"/>
          <p14:tracePt t="74715" x="5049838" y="4171950"/>
          <p14:tracePt t="74717" x="5062538" y="4184650"/>
          <p14:tracePt t="74731" x="5075238" y="4197350"/>
          <p14:tracePt t="74748" x="5114925" y="4210050"/>
          <p14:tracePt t="74765" x="5140325" y="4235450"/>
          <p14:tracePt t="74781" x="5153025" y="4249738"/>
          <p14:tracePt t="74798" x="5178425" y="4275138"/>
          <p14:tracePt t="74815" x="5192713" y="4287838"/>
          <p14:tracePt t="74817" x="5218113" y="4287838"/>
          <p14:tracePt t="74832" x="5230813" y="4300538"/>
          <p14:tracePt t="74848" x="5243513" y="4313238"/>
          <p14:tracePt t="74850" x="5256213" y="4325938"/>
          <p14:tracePt t="74865" x="5268913" y="4325938"/>
          <p14:tracePt t="74867" x="5268913" y="4340225"/>
          <p14:tracePt t="74881" x="5281613" y="4352925"/>
          <p14:tracePt t="74899" x="5308600" y="4365625"/>
          <p14:tracePt t="74915" x="5308600" y="4378325"/>
          <p14:tracePt t="74932" x="5334000" y="4391025"/>
          <p14:tracePt t="74950" x="5346700" y="4403725"/>
          <p14:tracePt t="74970" x="5359400" y="4416425"/>
          <p14:tracePt t="74989" x="5372100" y="4430713"/>
          <p14:tracePt t="75020" x="5372100" y="4443413"/>
          <p14:tracePt t="75032" x="5386388" y="4443413"/>
          <p14:tracePt t="75052" x="5386388" y="4456113"/>
          <p14:tracePt t="75062" x="5399088" y="4456113"/>
          <p14:tracePt t="75083" x="5399088" y="4468813"/>
          <p14:tracePt t="75092" x="5411788" y="4468813"/>
          <p14:tracePt t="75133" x="5424488" y="4468813"/>
          <p14:tracePt t="75143" x="5424488" y="4481513"/>
          <p14:tracePt t="75163" x="5437188" y="4481513"/>
          <p14:tracePt t="76093" x="5399088" y="4494213"/>
          <p14:tracePt t="76103" x="5346700" y="4494213"/>
          <p14:tracePt t="76117" x="5295900" y="4494213"/>
          <p14:tracePt t="76133" x="5192713" y="4494213"/>
          <p14:tracePt t="76149" x="5140325" y="4494213"/>
          <p14:tracePt t="76166" x="5049838" y="4494213"/>
          <p14:tracePt t="76182" x="5011738" y="4494213"/>
          <p14:tracePt t="76184" x="4959350" y="4494213"/>
          <p14:tracePt t="76200" x="4921250" y="4494213"/>
          <p14:tracePt t="76216" x="4868863" y="4494213"/>
          <p14:tracePt t="76218" x="4818063" y="4494213"/>
          <p14:tracePt t="76232" x="4765675" y="4481513"/>
          <p14:tracePt t="76234" x="4713288" y="4481513"/>
          <p14:tracePt t="76248" x="4662488" y="4481513"/>
          <p14:tracePt t="76265" x="4572000" y="4468813"/>
          <p14:tracePt t="76281" x="4519613" y="4468813"/>
          <p14:tracePt t="76298" x="4443413" y="4456113"/>
          <p14:tracePt t="76316" x="4391025" y="4456113"/>
          <p14:tracePt t="76332" x="4365625" y="4443413"/>
          <p14:tracePt t="76348" x="4325938" y="4443413"/>
          <p14:tracePt t="76365" x="4300538" y="4443413"/>
          <p14:tracePt t="76367" x="4287838" y="4443413"/>
          <p14:tracePt t="76382" x="4275138" y="4443413"/>
          <p14:tracePt t="76398" x="4262438" y="4430713"/>
          <p14:tracePt t="76415" x="4249738" y="4430713"/>
          <p14:tracePt t="76418" x="4235450" y="4430713"/>
          <p14:tracePt t="76438" x="4222750" y="4430713"/>
          <p14:tracePt t="76449" x="4210050" y="4416425"/>
          <p14:tracePt t="76479" x="4197350" y="4416425"/>
          <p14:tracePt t="76519" x="4184650" y="4416425"/>
          <p14:tracePt t="76540" x="4184650" y="4403725"/>
          <p14:tracePt t="76612" x="4184650" y="4391025"/>
          <p14:tracePt t="76633" x="4197350" y="4391025"/>
          <p14:tracePt t="76643" x="4197350" y="4378325"/>
          <p14:tracePt t="76654" x="4210050" y="4378325"/>
          <p14:tracePt t="76664" x="4222750" y="4365625"/>
          <p14:tracePt t="76683" x="4235450" y="4365625"/>
          <p14:tracePt t="76698" x="4249738" y="4352925"/>
          <p14:tracePt t="76715" x="4262438" y="4352925"/>
          <p14:tracePt t="76731" x="4275138" y="4352925"/>
          <p14:tracePt t="76734" x="4287838" y="4340225"/>
          <p14:tracePt t="76754" x="4300538" y="4340225"/>
          <p14:tracePt t="76766" x="4313238" y="4325938"/>
          <p14:tracePt t="76781" x="4325938" y="4325938"/>
          <p14:tracePt t="76801" x="4352925" y="4313238"/>
          <p14:tracePt t="76815" x="4365625" y="4313238"/>
          <p14:tracePt t="76818" x="4391025" y="4300538"/>
          <p14:tracePt t="76831" x="4416425" y="4300538"/>
          <p14:tracePt t="76848" x="4481513" y="4287838"/>
          <p14:tracePt t="76865" x="4519613" y="4275138"/>
          <p14:tracePt t="76867" x="4572000" y="4275138"/>
          <p14:tracePt t="76881" x="4637088" y="4262438"/>
          <p14:tracePt t="76899" x="4791075" y="4249738"/>
          <p14:tracePt t="76915" x="4868863" y="4249738"/>
          <p14:tracePt t="76917" x="4959350" y="4249738"/>
          <p14:tracePt t="76932" x="5024438" y="4249738"/>
          <p14:tracePt t="76948" x="5087938" y="4249738"/>
          <p14:tracePt t="76950" x="5140325" y="4249738"/>
          <p14:tracePt t="76965" x="5178425" y="4249738"/>
          <p14:tracePt t="76982" x="5243513" y="4249738"/>
          <p14:tracePt t="76999" x="5295900" y="4262438"/>
          <p14:tracePt t="77015" x="5321300" y="4262438"/>
          <p14:tracePt t="77031" x="5346700" y="4262438"/>
          <p14:tracePt t="77048" x="5359400" y="4262438"/>
          <p14:tracePt t="77050" x="5372100" y="4275138"/>
          <p14:tracePt t="77071" x="5386388" y="4275138"/>
          <p14:tracePt t="77082" x="5399088" y="4275138"/>
          <p14:tracePt t="77101" x="5411788" y="4275138"/>
          <p14:tracePt t="77114" x="5411788" y="4287838"/>
          <p14:tracePt t="77133" x="5424488" y="4287838"/>
          <p14:tracePt t="77173" x="5424488" y="4300538"/>
          <p14:tracePt t="77193" x="5424488" y="4313238"/>
          <p14:tracePt t="77204" x="5411788" y="4325938"/>
          <p14:tracePt t="77216" x="5399088" y="4340225"/>
          <p14:tracePt t="77231" x="5359400" y="4365625"/>
          <p14:tracePt t="77234" x="5321300" y="4403725"/>
          <p14:tracePt t="77248" x="5256213" y="4430713"/>
          <p14:tracePt t="77265" x="5205413" y="4456113"/>
          <p14:tracePt t="77267" x="5140325" y="4481513"/>
          <p14:tracePt t="77282" x="5075238" y="4506913"/>
          <p14:tracePt t="77298" x="4972050" y="4559300"/>
          <p14:tracePt t="77315" x="4868863" y="4584700"/>
          <p14:tracePt t="77331" x="4830763" y="4597400"/>
          <p14:tracePt t="77348" x="4752975" y="4624388"/>
          <p14:tracePt t="77364" x="4713288" y="4637088"/>
          <p14:tracePt t="77366" x="4687888" y="4637088"/>
          <p14:tracePt t="77381" x="4662488" y="4649788"/>
          <p14:tracePt t="77401" x="4624388" y="4649788"/>
          <p14:tracePt t="77403" x="4597400" y="4662488"/>
          <p14:tracePt t="77415" x="4572000" y="4662488"/>
          <p14:tracePt t="77418" x="4559300" y="4662488"/>
          <p14:tracePt t="77431" x="4533900" y="4675188"/>
          <p14:tracePt t="77449" x="4519613" y="4675188"/>
          <p14:tracePt t="77452" x="4506913" y="4675188"/>
          <p14:tracePt t="77470" x="4494213" y="4675188"/>
          <p14:tracePt t="77482" x="4481513" y="4675188"/>
          <p14:tracePt t="77500" x="4468813" y="4675188"/>
          <p14:tracePt t="77764" x="4403725" y="4713288"/>
          <p14:tracePt t="77775" x="4325938" y="4740275"/>
          <p14:tracePt t="77786" x="4235450" y="4778375"/>
          <p14:tracePt t="77798" x="4119563" y="4803775"/>
          <p14:tracePt t="77815" x="4003675" y="4830763"/>
          <p14:tracePt t="77817" x="3900488" y="4843463"/>
          <p14:tracePt t="77832" x="3822700" y="4868863"/>
          <p14:tracePt t="77848" x="3681413" y="4881563"/>
          <p14:tracePt t="77865" x="3578225" y="4908550"/>
          <p14:tracePt t="77881" x="3538538" y="4908550"/>
          <p14:tracePt t="77898" x="3500438" y="4908550"/>
          <p14:tracePt t="77901" x="3460750" y="4921250"/>
          <p14:tracePt t="77915" x="3422650" y="4933950"/>
          <p14:tracePt t="77917" x="3397250" y="4933950"/>
          <p14:tracePt t="77931" x="3370263" y="4933950"/>
          <p14:tracePt t="77949" x="3332163" y="4946650"/>
          <p14:tracePt t="77951" x="3306763" y="4946650"/>
          <p14:tracePt t="77965" x="3294063" y="4959350"/>
          <p14:tracePt t="77981" x="3254375" y="4959350"/>
          <p14:tracePt t="77998" x="3241675" y="4972050"/>
          <p14:tracePt t="78003" x="3228975" y="4972050"/>
          <p14:tracePt t="78020" x="3216275" y="4972050"/>
          <p14:tracePt t="78039" x="3203575" y="4972050"/>
          <p14:tracePt t="78061" x="3203575" y="4984750"/>
          <p14:tracePt t="78082" x="3189288" y="4984750"/>
          <p14:tracePt t="78122" x="3176588" y="4997450"/>
          <p14:tracePt t="78142" x="3163888" y="5011738"/>
          <p14:tracePt t="78152" x="3163888" y="5024438"/>
          <p14:tracePt t="78164" x="3151188" y="5037138"/>
          <p14:tracePt t="78182" x="3138488" y="5087938"/>
          <p14:tracePt t="78198" x="3125788" y="5102225"/>
          <p14:tracePt t="78215" x="3113088" y="5140325"/>
          <p14:tracePt t="78231" x="3100388" y="5165725"/>
          <p14:tracePt t="78233" x="3100388" y="5178425"/>
          <p14:tracePt t="78248" x="3086100" y="5192713"/>
          <p14:tracePt t="78266" x="3086100" y="5205413"/>
          <p14:tracePt t="78281" x="3086100" y="5218113"/>
          <p14:tracePt t="78298" x="3073400" y="5230813"/>
          <p14:tracePt t="78315" x="3073400" y="5256213"/>
          <p14:tracePt t="78336" x="3073400" y="5268913"/>
          <p14:tracePt t="78348" x="3073400" y="5281613"/>
          <p14:tracePt t="78366" x="3073400" y="5308600"/>
          <p14:tracePt t="78381" x="3086100" y="5321300"/>
          <p14:tracePt t="78398" x="3138488" y="5346700"/>
          <p14:tracePt t="78415" x="3176588" y="5359400"/>
          <p14:tracePt t="78431" x="3306763" y="5411788"/>
          <p14:tracePt t="78449" x="3384550" y="5437188"/>
          <p14:tracePt t="78452" x="3448050" y="5462588"/>
          <p14:tracePt t="78465" x="3525838" y="5475288"/>
          <p14:tracePt t="78481" x="3641725" y="5502275"/>
          <p14:tracePt t="78499" x="3744913" y="5540375"/>
          <p14:tracePt t="78515" x="3784600" y="5553075"/>
          <p14:tracePt t="78531" x="3848100" y="5565775"/>
          <p14:tracePt t="78549" x="3887788" y="5592763"/>
          <p14:tracePt t="78565" x="3913188" y="5592763"/>
          <p14:tracePt t="78581" x="3938588" y="5605463"/>
          <p14:tracePt t="78598" x="3951288" y="5618163"/>
          <p14:tracePt t="78600" x="3965575" y="5630863"/>
          <p14:tracePt t="78614" x="3978275" y="5630863"/>
          <p14:tracePt t="78632" x="3990975" y="5643563"/>
          <p14:tracePt t="78634" x="4003675" y="5643563"/>
          <p14:tracePt t="78648" x="4016375" y="5643563"/>
          <p14:tracePt t="78665" x="4029075" y="5656263"/>
          <p14:tracePt t="78683" x="4056063" y="5670550"/>
          <p14:tracePt t="78698" x="4068763" y="5670550"/>
          <p14:tracePt t="78715" x="4094163" y="5683250"/>
          <p14:tracePt t="78732" x="4106863" y="5695950"/>
          <p14:tracePt t="78748" x="4119563" y="5695950"/>
          <p14:tracePt t="78764" x="4132263" y="5695950"/>
          <p14:tracePt t="78766" x="4132263" y="5708650"/>
          <p14:tracePt t="78781" x="4146550" y="5708650"/>
          <p14:tracePt t="78783" x="4159250" y="5708650"/>
          <p14:tracePt t="78804" x="4171950" y="5721350"/>
          <p14:tracePt t="78835" x="4184650" y="5721350"/>
          <p14:tracePt t="78855" x="4197350" y="5721350"/>
          <p14:tracePt t="78876" x="4197350" y="5734050"/>
          <p14:tracePt t="78948" x="4197350" y="5746750"/>
          <p14:tracePt t="78980" x="4184650" y="5746750"/>
          <p14:tracePt t="78990" x="4171950" y="5759450"/>
          <p14:tracePt t="79001" x="4146550" y="5759450"/>
          <p14:tracePt t="79016" x="4119563" y="5759450"/>
          <p14:tracePt t="79020" x="4106863" y="5759450"/>
          <p14:tracePt t="79032" x="4081463" y="5759450"/>
          <p14:tracePt t="79050" x="4041775" y="5759450"/>
          <p14:tracePt t="79066" x="4029075" y="5759450"/>
          <p14:tracePt t="79082" x="3990975" y="5759450"/>
          <p14:tracePt t="79099" x="3978275" y="5759450"/>
          <p14:tracePt t="79102" x="3951288" y="5759450"/>
          <p14:tracePt t="79115" x="3938588" y="5759450"/>
          <p14:tracePt t="79132" x="3925888" y="5759450"/>
          <p14:tracePt t="79134" x="3900488" y="5759450"/>
          <p14:tracePt t="79148" x="3887788" y="5759450"/>
          <p14:tracePt t="79151" x="3875088" y="5759450"/>
          <p14:tracePt t="79165" x="3848100" y="5746750"/>
          <p14:tracePt t="79182" x="3848100" y="5734050"/>
          <p14:tracePt t="79418" x="3784600" y="5734050"/>
          <p14:tracePt t="79428" x="3732213" y="5734050"/>
          <p14:tracePt t="79438" x="3654425" y="5721350"/>
          <p14:tracePt t="79452" x="3578225" y="5721350"/>
          <p14:tracePt t="79468" x="3513138" y="5721350"/>
          <p14:tracePt t="79472" x="3460750" y="5721350"/>
          <p14:tracePt t="79482" x="3409950" y="5708650"/>
          <p14:tracePt t="79499" x="3332163" y="5708650"/>
          <p14:tracePt t="79516" x="3306763" y="5708650"/>
          <p14:tracePt t="79519" x="3279775" y="5708650"/>
          <p14:tracePt t="79532" x="3254375" y="5708650"/>
          <p14:tracePt t="79549" x="3241675" y="5708650"/>
          <p14:tracePt t="79565" x="3228975" y="5708650"/>
          <p14:tracePt t="79582" x="3216275" y="5708650"/>
          <p14:tracePt t="79601" x="3203575" y="5708650"/>
          <p14:tracePt t="79641" x="3203575" y="5683250"/>
          <p14:tracePt t="79651" x="3216275" y="5670550"/>
          <p14:tracePt t="79662" x="3241675" y="5656263"/>
          <p14:tracePt t="79673" x="3306763" y="5630863"/>
          <p14:tracePt t="79683" x="3409950" y="5592763"/>
          <p14:tracePt t="79698" x="3551238" y="5540375"/>
          <p14:tracePt t="79715" x="3848100" y="5475288"/>
          <p14:tracePt t="79732" x="3951288" y="5462588"/>
          <p14:tracePt t="79734" x="4041775" y="5449888"/>
          <p14:tracePt t="79748" x="4119563" y="5449888"/>
          <p14:tracePt t="79764" x="4235450" y="5449888"/>
          <p14:tracePt t="79782" x="4287838" y="5449888"/>
          <p14:tracePt t="79784" x="4325938" y="5449888"/>
          <p14:tracePt t="79798" x="4365625" y="5449888"/>
          <p14:tracePt t="79815" x="4456113" y="5449888"/>
          <p14:tracePt t="79832" x="4506913" y="5449888"/>
          <p14:tracePt t="79848" x="4610100" y="5449888"/>
          <p14:tracePt t="79865" x="4662488" y="5449888"/>
          <p14:tracePt t="79867" x="4727575" y="5449888"/>
          <p14:tracePt t="79881" x="4778375" y="5449888"/>
          <p14:tracePt t="79898" x="4881563" y="5449888"/>
          <p14:tracePt t="79915" x="4933950" y="5449888"/>
          <p14:tracePt t="79917" x="4972050" y="5449888"/>
          <p14:tracePt t="79931" x="5011738" y="5449888"/>
          <p14:tracePt t="79948" x="5075238" y="5449888"/>
          <p14:tracePt t="79964" x="5102225" y="5449888"/>
          <p14:tracePt t="79967" x="5127625" y="5449888"/>
          <p14:tracePt t="79981" x="5140325" y="5449888"/>
          <p14:tracePt t="79999" x="5153025" y="5449888"/>
          <p14:tracePt t="80001" x="5165725" y="5449888"/>
          <p14:tracePt t="80015" x="5192713" y="5449888"/>
          <p14:tracePt t="80031" x="5205413" y="5449888"/>
          <p14:tracePt t="80050" x="5218113" y="5449888"/>
          <p14:tracePt t="80065" x="5230813" y="5449888"/>
          <p14:tracePt t="80090" x="5243513" y="5449888"/>
          <p14:tracePt t="80131" x="5256213" y="5449888"/>
          <p14:tracePt t="80459" x="5399088" y="5424488"/>
          <p14:tracePt t="80472" x="5643563" y="5346700"/>
          <p14:tracePt t="80483" x="5849938" y="5321300"/>
          <p14:tracePt t="80500" x="6070600" y="5295900"/>
          <p14:tracePt t="80515" x="6134100" y="5295900"/>
          <p14:tracePt t="80531" x="6186488" y="5295900"/>
          <p14:tracePt t="80548" x="6224588" y="5308600"/>
          <p14:tracePt t="80564" x="6237288" y="5308600"/>
          <p14:tracePt t="80581" x="6251575" y="5321300"/>
          <p14:tracePt t="80598" x="6264275" y="5321300"/>
          <p14:tracePt t="80600" x="6276975" y="5321300"/>
          <p14:tracePt t="80622" x="6276975" y="5334000"/>
          <p14:tracePt t="80631" x="6289675" y="5334000"/>
          <p14:tracePt t="80671" x="6289675" y="5346700"/>
          <p14:tracePt t="80692" x="6289675" y="5359400"/>
          <p14:tracePt t="80703" x="6276975" y="5372100"/>
          <p14:tracePt t="80712" x="6251575" y="5386388"/>
          <p14:tracePt t="80722" x="6199188" y="5411788"/>
          <p14:tracePt t="80732" x="6148388" y="5424488"/>
          <p14:tracePt t="80748" x="6043613" y="5449888"/>
          <p14:tracePt t="80765" x="5940425" y="5462588"/>
          <p14:tracePt t="80767" x="5824538" y="5475288"/>
          <p14:tracePt t="80781" x="5734050" y="5489575"/>
          <p14:tracePt t="80798" x="5580063" y="5489575"/>
          <p14:tracePt t="80815" x="5540375" y="5475288"/>
          <p14:tracePt t="80818" x="5502275" y="5475288"/>
          <p14:tracePt t="80832" x="5475288" y="5462588"/>
          <p14:tracePt t="80834" x="5462588" y="5462588"/>
          <p14:tracePt t="80848" x="5437188" y="5462588"/>
          <p14:tracePt t="80865" x="5424488" y="5449888"/>
          <p14:tracePt t="80887" x="5411788" y="5449888"/>
          <p14:tracePt t="80918" x="5399088" y="5449888"/>
          <p14:tracePt t="80927" x="5399088" y="5437188"/>
          <p14:tracePt t="80957" x="5386388" y="5437188"/>
          <p14:tracePt t="81040" x="5386388" y="5424488"/>
          <p14:tracePt t="81081" x="5399088" y="5424488"/>
          <p14:tracePt t="81142" x="5411788" y="5424488"/>
          <p14:tracePt t="81234" x="5399088" y="5424488"/>
          <p14:tracePt t="81244" x="5386388" y="5424488"/>
          <p14:tracePt t="81255" x="5372100" y="5424488"/>
          <p14:tracePt t="81269" x="5372100" y="5437188"/>
          <p14:tracePt t="81282" x="5359400" y="5437188"/>
          <p14:tracePt t="81284" x="5346700" y="5437188"/>
          <p14:tracePt t="81304" x="5334000" y="5437188"/>
          <p14:tracePt t="81336" x="5321300" y="5449888"/>
          <p14:tracePt t="81366" x="5308600" y="5449888"/>
          <p14:tracePt t="81417" x="5295900" y="5449888"/>
          <p14:tracePt t="81693" x="5281613" y="5449888"/>
          <p14:tracePt t="82100" x="5281613" y="54625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3473F-4D74-8C9B-4782-A0AA7EC65576}"/>
              </a:ext>
            </a:extLst>
          </p:cNvPr>
          <p:cNvSpPr>
            <a:spLocks noGrp="1"/>
          </p:cNvSpPr>
          <p:nvPr>
            <p:ph type="title"/>
          </p:nvPr>
        </p:nvSpPr>
        <p:spPr>
          <a:xfrm>
            <a:off x="275230" y="242295"/>
            <a:ext cx="11641540" cy="481036"/>
          </a:xfrm>
        </p:spPr>
        <p:txBody>
          <a:bodyPr>
            <a:noAutofit/>
          </a:bodyPr>
          <a:lstStyle/>
          <a:p>
            <a:r>
              <a:rPr lang="en-GB" sz="2000" b="1" i="0" dirty="0">
                <a:solidFill>
                  <a:srgbClr val="000000"/>
                </a:solidFill>
                <a:effectLst/>
                <a:latin typeface="Comic Sans MS" panose="030F0702030302020204" pitchFamily="66" charset="0"/>
              </a:rPr>
              <a:t>Univariate and Bivariate Analysis: Count of Property Type &amp; Sales Ratio by Property Type</a:t>
            </a:r>
            <a:br>
              <a:rPr lang="en-GB" sz="2000" b="1" i="0" dirty="0">
                <a:solidFill>
                  <a:srgbClr val="000000"/>
                </a:solidFill>
                <a:effectLst/>
                <a:latin typeface="Helvetica Neue"/>
              </a:rPr>
            </a:br>
            <a:endParaRPr lang="en-NG" sz="2000" dirty="0"/>
          </a:p>
        </p:txBody>
      </p:sp>
      <p:pic>
        <p:nvPicPr>
          <p:cNvPr id="5122" name="Picture 2">
            <a:extLst>
              <a:ext uri="{FF2B5EF4-FFF2-40B4-BE49-F238E27FC236}">
                <a16:creationId xmlns:a16="http://schemas.microsoft.com/office/drawing/2014/main" id="{45B82A88-57AF-63CC-4D8F-08879F982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1444"/>
            <a:ext cx="5527343" cy="45463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8879A8A-4DC5-5F17-E23E-6713A5F6E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2146" y="641444"/>
            <a:ext cx="6359821" cy="42793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69869B-FAD1-530A-61E5-5D18249DA81E}"/>
              </a:ext>
            </a:extLst>
          </p:cNvPr>
          <p:cNvSpPr txBox="1"/>
          <p:nvPr/>
        </p:nvSpPr>
        <p:spPr>
          <a:xfrm>
            <a:off x="275230" y="5468982"/>
            <a:ext cx="11641540" cy="923330"/>
          </a:xfrm>
          <a:prstGeom prst="rect">
            <a:avLst/>
          </a:prstGeom>
          <a:noFill/>
        </p:spPr>
        <p:txBody>
          <a:bodyPr wrap="square" rtlCol="0">
            <a:spAutoFit/>
          </a:bodyPr>
          <a:lstStyle/>
          <a:p>
            <a:pPr marL="285750" indent="-285750">
              <a:buFont typeface="Courier New" panose="02070309020205020404" pitchFamily="49" charset="0"/>
              <a:buChar char="o"/>
            </a:pPr>
            <a:r>
              <a:rPr lang="en-GB" dirty="0">
                <a:latin typeface="Raavi" panose="020B0502040204020203" pitchFamily="34" charset="0"/>
                <a:cs typeface="Raavi" panose="020B0502040204020203" pitchFamily="34" charset="0"/>
              </a:rPr>
              <a:t>The chart indicates that Single Family Homes have the highest count among property types and a higher sales ratio, implying a potential premium in assessed value and sale amount. This suggests a robust demand for Single Family Homes.</a:t>
            </a:r>
            <a:endParaRPr lang="en-NG" dirty="0">
              <a:latin typeface="Raavi" panose="020B0502040204020203" pitchFamily="34" charset="0"/>
              <a:cs typeface="Raavi" panose="020B0502040204020203" pitchFamily="34" charset="0"/>
            </a:endParaRPr>
          </a:p>
        </p:txBody>
      </p:sp>
      <p:pic>
        <p:nvPicPr>
          <p:cNvPr id="8" name="Audio 7">
            <a:hlinkClick r:id="" action="ppaction://media"/>
            <a:extLst>
              <a:ext uri="{FF2B5EF4-FFF2-40B4-BE49-F238E27FC236}">
                <a16:creationId xmlns:a16="http://schemas.microsoft.com/office/drawing/2014/main" id="{40837EE2-48F3-AACF-0D56-ED80F79B7A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8432958"/>
      </p:ext>
    </p:extLst>
  </p:cSld>
  <p:clrMapOvr>
    <a:masterClrMapping/>
  </p:clrMapOvr>
  <mc:AlternateContent xmlns:mc="http://schemas.openxmlformats.org/markup-compatibility/2006">
    <mc:Choice xmlns:p14="http://schemas.microsoft.com/office/powerpoint/2010/main" Requires="p14">
      <p:transition spd="slow" p14:dur="2000" advTm="50137"/>
    </mc:Choice>
    <mc:Fallback>
      <p:transition spd="slow" advTm="50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224" x="5218113" y="5399088"/>
          <p14:tracePt t="1234" x="5165725" y="5346700"/>
          <p14:tracePt t="1248" x="5114925" y="5295900"/>
          <p14:tracePt t="1264" x="5049838" y="5205413"/>
          <p14:tracePt t="1280" x="5011738" y="5153025"/>
          <p14:tracePt t="1296" x="4946650" y="5075238"/>
          <p14:tracePt t="1314" x="4908550" y="5037138"/>
          <p14:tracePt t="1317" x="4881563" y="4997450"/>
          <p14:tracePt t="1330" x="4856163" y="4972050"/>
          <p14:tracePt t="1347" x="4830763" y="4946650"/>
          <p14:tracePt t="1349" x="4803775" y="4921250"/>
          <p14:tracePt t="1363" x="4791075" y="4908550"/>
          <p14:tracePt t="1366" x="4778375" y="4894263"/>
          <p14:tracePt t="1380" x="4765675" y="4881563"/>
          <p14:tracePt t="1397" x="4752975" y="4868863"/>
          <p14:tracePt t="1400" x="4740275" y="4868863"/>
          <p14:tracePt t="1414" x="4727575" y="4856163"/>
          <p14:tracePt t="1430" x="4713288" y="4830763"/>
          <p14:tracePt t="1447" x="4700588" y="4830763"/>
          <p14:tracePt t="1449" x="4687888" y="4818063"/>
          <p14:tracePt t="1464" x="4675188" y="4803775"/>
          <p14:tracePt t="1480" x="4649788" y="4765675"/>
          <p14:tracePt t="1497" x="4637088" y="4740275"/>
          <p14:tracePt t="1499" x="4610100" y="4700588"/>
          <p14:tracePt t="1514" x="4597400" y="4675188"/>
          <p14:tracePt t="1530" x="4559300" y="4546600"/>
          <p14:tracePt t="1547" x="4546600" y="4468813"/>
          <p14:tracePt t="1564" x="4519613" y="4287838"/>
          <p14:tracePt t="1580" x="4519613" y="4210050"/>
          <p14:tracePt t="1582" x="4506913" y="4146550"/>
          <p14:tracePt t="1597" x="4506913" y="4094163"/>
          <p14:tracePt t="1613" x="4506913" y="4029075"/>
          <p14:tracePt t="1630" x="4506913" y="4003675"/>
          <p14:tracePt t="1632" x="4506913" y="3978275"/>
          <p14:tracePt t="1647" x="4506913" y="3951288"/>
          <p14:tracePt t="1663" x="4519613" y="3913188"/>
          <p14:tracePt t="2113" x="4456113" y="3848100"/>
          <p14:tracePt t="2122" x="4340225" y="3732213"/>
          <p14:tracePt t="2133" x="4197350" y="3578225"/>
          <p14:tracePt t="2148" x="4081463" y="3422650"/>
          <p14:tracePt t="2151" x="3990975" y="3306763"/>
          <p14:tracePt t="2164" x="3913188" y="3203575"/>
          <p14:tracePt t="2180" x="3862388" y="3100388"/>
          <p14:tracePt t="2182" x="3822700" y="3009900"/>
          <p14:tracePt t="2197" x="3771900" y="2932113"/>
          <p14:tracePt t="2213" x="3744913" y="2854325"/>
          <p14:tracePt t="2215" x="3719513" y="2789238"/>
          <p14:tracePt t="2230" x="3694113" y="2738438"/>
          <p14:tracePt t="2232" x="3668713" y="2698750"/>
          <p14:tracePt t="2246" x="3654425" y="2673350"/>
          <p14:tracePt t="2264" x="3641725" y="2635250"/>
          <p14:tracePt t="2266" x="3629025" y="2608263"/>
          <p14:tracePt t="2280" x="3616325" y="2595563"/>
          <p14:tracePt t="2296" x="3603625" y="2544763"/>
          <p14:tracePt t="2314" x="3578225" y="2492375"/>
          <p14:tracePt t="2330" x="3563938" y="2479675"/>
          <p14:tracePt t="2346" x="3551238" y="2441575"/>
          <p14:tracePt t="2363" x="3538538" y="2427288"/>
          <p14:tracePt t="2365" x="3538538" y="2414588"/>
          <p14:tracePt t="2380" x="3525838" y="2389188"/>
          <p14:tracePt t="2398" x="3525838" y="2376488"/>
          <p14:tracePt t="2413" x="3513138" y="2363788"/>
          <p14:tracePt t="2430" x="3513138" y="2338388"/>
          <p14:tracePt t="2448" x="3513138" y="2324100"/>
          <p14:tracePt t="2463" x="3500438" y="2324100"/>
          <p14:tracePt t="2480" x="3500438" y="2311400"/>
          <p14:tracePt t="2499" x="3500438" y="2298700"/>
          <p14:tracePt t="2529" x="3487738" y="2298700"/>
          <p14:tracePt t="2539" x="3487738" y="2286000"/>
          <p14:tracePt t="2601" x="3487738" y="2273300"/>
          <p14:tracePt t="2652" x="3487738" y="2260600"/>
          <p14:tracePt t="2672" x="3473450" y="2247900"/>
          <p14:tracePt t="2692" x="3473450" y="2233613"/>
          <p14:tracePt t="2713" x="3473450" y="2220913"/>
          <p14:tracePt t="2734" x="3473450" y="2208213"/>
          <p14:tracePt t="2753" x="3473450" y="2195513"/>
          <p14:tracePt t="2766" x="3473450" y="2182813"/>
          <p14:tracePt t="2774" x="3473450" y="2170113"/>
          <p14:tracePt t="2794" x="3473450" y="2157413"/>
          <p14:tracePt t="2816" x="3473450" y="2144713"/>
          <p14:tracePt t="2835" x="3473450" y="2130425"/>
          <p14:tracePt t="2856" x="3473450" y="2117725"/>
          <p14:tracePt t="2896" x="3473450" y="2105025"/>
          <p14:tracePt t="2926" x="3473450" y="2092325"/>
          <p14:tracePt t="6059" x="3435350" y="2014538"/>
          <p14:tracePt t="6069" x="3384550" y="1885950"/>
          <p14:tracePt t="6082" x="3306763" y="1717675"/>
          <p14:tracePt t="6099" x="3228975" y="1511300"/>
          <p14:tracePt t="6114" x="3216275" y="1458913"/>
          <p14:tracePt t="6130" x="3189288" y="1382713"/>
          <p14:tracePt t="6147" x="3189288" y="1355725"/>
          <p14:tracePt t="6149" x="3189288" y="1330325"/>
          <p14:tracePt t="6164" x="3189288" y="1304925"/>
          <p14:tracePt t="6182" x="3203575" y="1239838"/>
          <p14:tracePt t="6197" x="3216275" y="1201738"/>
          <p14:tracePt t="6214" x="3254375" y="1123950"/>
          <p14:tracePt t="6231" x="3344863" y="1020763"/>
          <p14:tracePt t="6247" x="3409950" y="968375"/>
          <p14:tracePt t="6264" x="3578225" y="827088"/>
          <p14:tracePt t="6281" x="3694113" y="749300"/>
          <p14:tracePt t="6283" x="3797300" y="684213"/>
          <p14:tracePt t="6297" x="3900488" y="633413"/>
          <p14:tracePt t="6314" x="4003675" y="593725"/>
          <p14:tracePt t="6316" x="4094163" y="555625"/>
          <p14:tracePt t="6330" x="4184650" y="530225"/>
          <p14:tracePt t="6333" x="4287838" y="503238"/>
          <p14:tracePt t="6347" x="4391025" y="490538"/>
          <p14:tracePt t="6364" x="4481513" y="477838"/>
          <p14:tracePt t="6367" x="4584700" y="477838"/>
          <p14:tracePt t="6380" x="4687888" y="477838"/>
          <p14:tracePt t="6399" x="4868863" y="515938"/>
          <p14:tracePt t="6414" x="5037138" y="568325"/>
          <p14:tracePt t="6430" x="5114925" y="593725"/>
          <p14:tracePt t="6447" x="5218113" y="633413"/>
          <p14:tracePt t="6464" x="5268913" y="646113"/>
          <p14:tracePt t="6466" x="5295900" y="658813"/>
          <p14:tracePt t="6481" x="5321300" y="671513"/>
          <p14:tracePt t="6498" x="5346700" y="671513"/>
          <p14:tracePt t="6500" x="5359400" y="684213"/>
          <p14:tracePt t="6514" x="5372100" y="684213"/>
          <p14:tracePt t="6530" x="5386388" y="684213"/>
          <p14:tracePt t="6558" x="5399088" y="696913"/>
          <p14:tracePt t="6620" x="5411788" y="696913"/>
          <p14:tracePt t="6773" x="5424488" y="696913"/>
          <p14:tracePt t="10068" x="5399088" y="684213"/>
          <p14:tracePt t="10078" x="5372100" y="671513"/>
          <p14:tracePt t="10088" x="5308600" y="646113"/>
          <p14:tracePt t="10099" x="5192713" y="606425"/>
          <p14:tracePt t="10113" x="4984750" y="555625"/>
          <p14:tracePt t="10130" x="4546600" y="477838"/>
          <p14:tracePt t="10147" x="4365625" y="452438"/>
          <p14:tracePt t="10163" x="4132263" y="400050"/>
          <p14:tracePt t="10180" x="3978275" y="361950"/>
          <p14:tracePt t="10197" x="3925888" y="336550"/>
          <p14:tracePt t="10199" x="3875088" y="322263"/>
          <p14:tracePt t="10213" x="3835400" y="309563"/>
          <p14:tracePt t="10230" x="3797300" y="296863"/>
          <p14:tracePt t="10232" x="3771900" y="296863"/>
          <p14:tracePt t="10247" x="3744913" y="284163"/>
          <p14:tracePt t="10249" x="3719513" y="271463"/>
          <p14:tracePt t="10263" x="3694113" y="271463"/>
          <p14:tracePt t="10280" x="3668713" y="271463"/>
          <p14:tracePt t="10282" x="3641725" y="258763"/>
          <p14:tracePt t="10297" x="3616325" y="258763"/>
          <p14:tracePt t="10313" x="3563938" y="246063"/>
          <p14:tracePt t="10330" x="3538538" y="246063"/>
          <p14:tracePt t="10332" x="3513138" y="246063"/>
          <p14:tracePt t="10347" x="3487738" y="246063"/>
          <p14:tracePt t="10363" x="3460750" y="246063"/>
          <p14:tracePt t="10365" x="3435350" y="246063"/>
          <p14:tracePt t="10380" x="3409950" y="246063"/>
          <p14:tracePt t="10397" x="3344863" y="271463"/>
          <p14:tracePt t="10414" x="3294063" y="309563"/>
          <p14:tracePt t="10416" x="3228975" y="361950"/>
          <p14:tracePt t="10430" x="3125788" y="490538"/>
          <p14:tracePt t="10447" x="2686050" y="1252538"/>
          <p14:tracePt t="10464" x="2492375" y="1730375"/>
          <p14:tracePt t="10466" x="2363788" y="2144713"/>
          <p14:tracePt t="10480" x="2298700" y="2401888"/>
          <p14:tracePt t="10497" x="2220913" y="2673350"/>
          <p14:tracePt t="10514" x="2208213" y="2751138"/>
          <p14:tracePt t="10516" x="2195513" y="2801938"/>
          <p14:tracePt t="10530" x="2195513" y="2841625"/>
          <p14:tracePt t="10547" x="2182813" y="2892425"/>
          <p14:tracePt t="10563" x="2182813" y="2906713"/>
          <p14:tracePt t="10580" x="2170113" y="2932113"/>
          <p14:tracePt t="10597" x="2170113" y="2944813"/>
          <p14:tracePt t="10955" x="2157413" y="2944813"/>
          <p14:tracePt t="10966" x="2144713" y="2944813"/>
          <p14:tracePt t="10974" x="2130425" y="2944813"/>
          <p14:tracePt t="10995" x="2117725" y="2944813"/>
          <p14:tracePt t="11005" x="2105025" y="2944813"/>
          <p14:tracePt t="11025" x="2092325" y="2932113"/>
          <p14:tracePt t="11056" x="2079625" y="2932113"/>
          <p14:tracePt t="11097" x="2066925" y="2932113"/>
          <p14:tracePt t="11128" x="2054225" y="2932113"/>
          <p14:tracePt t="11199" x="2039938" y="2932113"/>
          <p14:tracePt t="11525" x="2039938" y="2919413"/>
          <p14:tracePt t="13240" x="2039938" y="2906713"/>
          <p14:tracePt t="13291" x="2039938" y="2892425"/>
          <p14:tracePt t="13311" x="2039938" y="2879725"/>
          <p14:tracePt t="13333" x="2039938" y="2867025"/>
          <p14:tracePt t="13342" x="2027238" y="2854325"/>
          <p14:tracePt t="13363" x="2014538" y="2841625"/>
          <p14:tracePt t="13372" x="2001838" y="2828925"/>
          <p14:tracePt t="13381" x="1989138" y="2816225"/>
          <p14:tracePt t="13397" x="1976438" y="2801938"/>
          <p14:tracePt t="13413" x="1949450" y="2789238"/>
          <p14:tracePt t="13430" x="1936750" y="2776538"/>
          <p14:tracePt t="13432" x="1911350" y="2776538"/>
          <p14:tracePt t="13447" x="1898650" y="2776538"/>
          <p14:tracePt t="13464" x="1860550" y="2763838"/>
          <p14:tracePt t="13480" x="1833563" y="2763838"/>
          <p14:tracePt t="13497" x="1795463" y="2776538"/>
          <p14:tracePt t="13514" x="1770063" y="2789238"/>
          <p14:tracePt t="13516" x="1730375" y="2816225"/>
          <p14:tracePt t="13530" x="1692275" y="2841625"/>
          <p14:tracePt t="13547" x="1601788" y="2919413"/>
          <p14:tracePt t="13564" x="1562100" y="2970213"/>
          <p14:tracePt t="13566" x="1511300" y="3022600"/>
          <p14:tracePt t="13580" x="1471613" y="3086100"/>
          <p14:tracePt t="13596" x="1433513" y="3151188"/>
          <p14:tracePt t="13599" x="1395413" y="3216275"/>
          <p14:tracePt t="13613" x="1355725" y="3294063"/>
          <p14:tracePt t="13630" x="1277938" y="3500438"/>
          <p14:tracePt t="13647" x="1239838" y="3603625"/>
          <p14:tracePt t="13649" x="1214438" y="3694113"/>
          <p14:tracePt t="13663" x="1187450" y="3757613"/>
          <p14:tracePt t="13680" x="1162050" y="3887788"/>
          <p14:tracePt t="13697" x="1149350" y="3925888"/>
          <p14:tracePt t="13699" x="1149350" y="3965575"/>
          <p14:tracePt t="13714" x="1136650" y="3990975"/>
          <p14:tracePt t="13730" x="1136650" y="4029075"/>
          <p14:tracePt t="14067" x="1123950" y="4068763"/>
          <p14:tracePt t="14077" x="1123950" y="4094163"/>
          <p14:tracePt t="14087" x="1123950" y="4119563"/>
          <p14:tracePt t="14100" x="1123950" y="4146550"/>
          <p14:tracePt t="14114" x="1123950" y="4171950"/>
          <p14:tracePt t="14116" x="1111250" y="4197350"/>
          <p14:tracePt t="14130" x="1111250" y="4222750"/>
          <p14:tracePt t="14148" x="1111250" y="4262438"/>
          <p14:tracePt t="14164" x="1098550" y="4275138"/>
          <p14:tracePt t="14180" x="1098550" y="4313238"/>
          <p14:tracePt t="14197" x="1084263" y="4325938"/>
          <p14:tracePt t="14214" x="1084263" y="4340225"/>
          <p14:tracePt t="14230" x="1071563" y="4365625"/>
          <p14:tracePt t="14248" x="1058863" y="4391025"/>
          <p14:tracePt t="14264" x="1058863" y="4403725"/>
          <p14:tracePt t="14281" x="1058863" y="4416425"/>
          <p14:tracePt t="14283" x="1046163" y="4430713"/>
          <p14:tracePt t="14297" x="1046163" y="4443413"/>
          <p14:tracePt t="14314" x="1033463" y="4456113"/>
          <p14:tracePt t="14331" x="1033463" y="4468813"/>
          <p14:tracePt t="14347" x="1020763" y="4481513"/>
          <p14:tracePt t="14364" x="1020763" y="4494213"/>
          <p14:tracePt t="14381" x="1008063" y="4519613"/>
          <p14:tracePt t="14403" x="993775" y="4533900"/>
          <p14:tracePt t="14423" x="993775" y="4546600"/>
          <p14:tracePt t="14433" x="981075" y="4546600"/>
          <p14:tracePt t="14447" x="981075" y="4559300"/>
          <p14:tracePt t="14465" x="968375" y="4572000"/>
          <p14:tracePt t="14480" x="968375" y="4584700"/>
          <p14:tracePt t="14497" x="955675" y="4597400"/>
          <p14:tracePt t="14514" x="942975" y="4610100"/>
          <p14:tracePt t="14530" x="942975" y="4624388"/>
          <p14:tracePt t="14547" x="930275" y="4637088"/>
          <p14:tracePt t="14563" x="917575" y="4649788"/>
          <p14:tracePt t="14580" x="903288" y="4662488"/>
          <p14:tracePt t="14598" x="903288" y="4675188"/>
          <p14:tracePt t="14613" x="890588" y="4675188"/>
          <p14:tracePt t="14630" x="890588" y="4687888"/>
          <p14:tracePt t="14647" x="877888" y="4700588"/>
          <p14:tracePt t="14663" x="877888" y="4713288"/>
          <p14:tracePt t="14680" x="865188" y="4713288"/>
          <p14:tracePt t="14697" x="865188" y="4727575"/>
          <p14:tracePt t="14729" x="852488" y="4727575"/>
          <p14:tracePt t="14748" x="852488" y="4740275"/>
          <p14:tracePt t="15087" x="877888" y="4675188"/>
          <p14:tracePt t="15099" x="890588" y="4597400"/>
          <p14:tracePt t="15108" x="917575" y="4533900"/>
          <p14:tracePt t="15116" x="930275" y="4481513"/>
          <p14:tracePt t="15131" x="930275" y="4416425"/>
          <p14:tracePt t="15148" x="942975" y="4325938"/>
          <p14:tracePt t="15164" x="955675" y="4275138"/>
          <p14:tracePt t="15180" x="955675" y="4184650"/>
          <p14:tracePt t="15198" x="968375" y="4119563"/>
          <p14:tracePt t="15214" x="968375" y="4081463"/>
          <p14:tracePt t="15230" x="968375" y="4016375"/>
          <p14:tracePt t="15247" x="968375" y="3990975"/>
          <p14:tracePt t="15249" x="968375" y="3951288"/>
          <p14:tracePt t="15264" x="968375" y="3913188"/>
          <p14:tracePt t="15280" x="968375" y="3875088"/>
          <p14:tracePt t="15283" x="981075" y="3835400"/>
          <p14:tracePt t="15297" x="981075" y="3797300"/>
          <p14:tracePt t="15299" x="981075" y="3744913"/>
          <p14:tracePt t="15314" x="993775" y="3694113"/>
          <p14:tracePt t="15331" x="993775" y="3629025"/>
          <p14:tracePt t="15333" x="1008063" y="3551238"/>
          <p14:tracePt t="15347" x="1020763" y="3473450"/>
          <p14:tracePt t="15364" x="1033463" y="3294063"/>
          <p14:tracePt t="15381" x="1071563" y="3086100"/>
          <p14:tracePt t="15397" x="1084263" y="2995613"/>
          <p14:tracePt t="15414" x="1111250" y="2828925"/>
          <p14:tracePt t="15430" x="1111250" y="2776538"/>
          <p14:tracePt t="15433" x="1123950" y="2738438"/>
          <p14:tracePt t="15447" x="1123950" y="2711450"/>
          <p14:tracePt t="15464" x="1123950" y="2686050"/>
          <p14:tracePt t="15466" x="1136650" y="2673350"/>
          <p14:tracePt t="15480" x="1136650" y="2660650"/>
          <p14:tracePt t="15482" x="1136650" y="2647950"/>
          <p14:tracePt t="15497" x="1136650" y="2635250"/>
          <p14:tracePt t="15514" x="1136650" y="2622550"/>
          <p14:tracePt t="15841" x="1136650" y="2595563"/>
          <p14:tracePt t="15850" x="1123950" y="2570163"/>
          <p14:tracePt t="15864" x="1123950" y="2544763"/>
          <p14:tracePt t="15882" x="1098550" y="2492375"/>
          <p14:tracePt t="15898" x="1084263" y="2466975"/>
          <p14:tracePt t="15902" x="1071563" y="2441575"/>
          <p14:tracePt t="15913" x="1071563" y="2401888"/>
          <p14:tracePt t="15931" x="1058863" y="2351088"/>
          <p14:tracePt t="15947" x="1046163" y="2324100"/>
          <p14:tracePt t="15963" x="1033463" y="2273300"/>
          <p14:tracePt t="15980" x="1033463" y="2247900"/>
          <p14:tracePt t="15997" x="1020763" y="2195513"/>
          <p14:tracePt t="16014" x="1020763" y="2144713"/>
          <p14:tracePt t="16030" x="1020763" y="2117725"/>
          <p14:tracePt t="16047" x="1008063" y="2066925"/>
          <p14:tracePt t="16064" x="1008063" y="2039938"/>
          <p14:tracePt t="16066" x="1008063" y="2027238"/>
          <p14:tracePt t="16080" x="1008063" y="2014538"/>
          <p14:tracePt t="16096" x="993775" y="1976438"/>
          <p14:tracePt t="16113" x="993775" y="1963738"/>
          <p14:tracePt t="16115" x="993775" y="1936750"/>
          <p14:tracePt t="16130" x="993775" y="1924050"/>
          <p14:tracePt t="16147" x="993775" y="1898650"/>
          <p14:tracePt t="16150" x="993775" y="1885950"/>
          <p14:tracePt t="16164" x="993775" y="1860550"/>
          <p14:tracePt t="16166" x="993775" y="1833563"/>
          <p14:tracePt t="16180" x="993775" y="1808163"/>
          <p14:tracePt t="16197" x="993775" y="1755775"/>
          <p14:tracePt t="16213" x="993775" y="1717675"/>
          <p14:tracePt t="16230" x="993775" y="1665288"/>
          <p14:tracePt t="16247" x="993775" y="1639888"/>
          <p14:tracePt t="16249" x="993775" y="1601788"/>
          <p14:tracePt t="16264" x="993775" y="1576388"/>
          <p14:tracePt t="16280" x="1008063" y="1524000"/>
          <p14:tracePt t="16296" x="1008063" y="1511300"/>
          <p14:tracePt t="16299" x="1008063" y="1485900"/>
          <p14:tracePt t="16314" x="1008063" y="1471613"/>
          <p14:tracePt t="16330" x="1008063" y="1458913"/>
          <p14:tracePt t="16332" x="1008063" y="1446213"/>
          <p14:tracePt t="16347" x="1008063" y="1433513"/>
          <p14:tracePt t="16364" x="1008063" y="1420813"/>
          <p14:tracePt t="16381" x="1008063" y="1408113"/>
          <p14:tracePt t="16397" x="1008063" y="1395413"/>
          <p14:tracePt t="16422" x="1008063" y="1382713"/>
          <p14:tracePt t="16442" x="1008063" y="1368425"/>
          <p14:tracePt t="16473" x="1008063" y="1355725"/>
          <p14:tracePt t="16524" x="1008063" y="1343025"/>
          <p14:tracePt t="16596" x="1008063" y="1330325"/>
          <p14:tracePt t="19136" x="1008063" y="1317625"/>
          <p14:tracePt t="19147" x="1033463" y="1317625"/>
          <p14:tracePt t="19157" x="1046163" y="1317625"/>
          <p14:tracePt t="19166" x="1084263" y="1317625"/>
          <p14:tracePt t="19180" x="1136650" y="1330325"/>
          <p14:tracePt t="19197" x="1227138" y="1343025"/>
          <p14:tracePt t="19199" x="1330325" y="1368425"/>
          <p14:tracePt t="19213" x="1471613" y="1395413"/>
          <p14:tracePt t="19216" x="1652588" y="1433513"/>
          <p14:tracePt t="19230" x="1820863" y="1471613"/>
          <p14:tracePt t="19248" x="2157413" y="1562100"/>
          <p14:tracePt t="19263" x="2311400" y="1627188"/>
          <p14:tracePt t="19280" x="2595563" y="1730375"/>
          <p14:tracePt t="19297" x="2801938" y="1833563"/>
          <p14:tracePt t="19313" x="2879725" y="1885950"/>
          <p14:tracePt t="19330" x="3009900" y="1963738"/>
          <p14:tracePt t="19347" x="3060700" y="2001838"/>
          <p14:tracePt t="19349" x="3113088" y="2027238"/>
          <p14:tracePt t="19363" x="3138488" y="2066925"/>
          <p14:tracePt t="19380" x="3176588" y="2092325"/>
          <p14:tracePt t="19382" x="3189288" y="2117725"/>
          <p14:tracePt t="19396" x="3203575" y="2144713"/>
          <p14:tracePt t="19413" x="3228975" y="2170113"/>
          <p14:tracePt t="19430" x="3228975" y="2195513"/>
          <p14:tracePt t="19446" x="3228975" y="2208213"/>
          <p14:tracePt t="19449" x="3163888" y="2233613"/>
          <p14:tracePt t="19707" x="3460750" y="2247900"/>
          <p14:tracePt t="19717" x="4146550" y="2260600"/>
          <p14:tracePt t="19727" x="4881563" y="2311400"/>
          <p14:tracePt t="19736" x="5540375" y="2376488"/>
          <p14:tracePt t="19748" x="5992813" y="2441575"/>
          <p14:tracePt t="19763" x="6315075" y="2505075"/>
          <p14:tracePt t="19780" x="6767513" y="2622550"/>
          <p14:tracePt t="19797" x="7180263" y="2763838"/>
          <p14:tracePt t="19813" x="7361238" y="2828925"/>
          <p14:tracePt t="19830" x="7620000" y="2919413"/>
          <p14:tracePt t="19846" x="7697788" y="2944813"/>
          <p14:tracePt t="19849" x="7788275" y="2970213"/>
          <p14:tracePt t="19863" x="7839075" y="2995613"/>
          <p14:tracePt t="19880" x="7891463" y="3009900"/>
          <p14:tracePt t="19883" x="7929563" y="3022600"/>
          <p14:tracePt t="19897" x="7956550" y="3035300"/>
          <p14:tracePt t="19899" x="7981950" y="3048000"/>
          <p14:tracePt t="19913" x="7994650" y="3048000"/>
          <p14:tracePt t="19930" x="8007350" y="3060700"/>
          <p14:tracePt t="19947" x="8020050" y="3060700"/>
          <p14:tracePt t="19963" x="8020050" y="3073400"/>
          <p14:tracePt t="20249" x="8072438" y="3060700"/>
          <p14:tracePt t="20259" x="8097838" y="3060700"/>
          <p14:tracePt t="20270" x="8123238" y="3048000"/>
          <p14:tracePt t="20282" x="8135938" y="3048000"/>
          <p14:tracePt t="20298" x="8175625" y="3035300"/>
          <p14:tracePt t="20313" x="8188325" y="3035300"/>
          <p14:tracePt t="20330" x="8213725" y="3022600"/>
          <p14:tracePt t="20349" x="8226425" y="3022600"/>
          <p14:tracePt t="20363" x="8240713" y="3009900"/>
          <p14:tracePt t="20381" x="8253413" y="3009900"/>
          <p14:tracePt t="20396" x="8266113" y="2995613"/>
          <p14:tracePt t="20413" x="8278813" y="2995613"/>
          <p14:tracePt t="20431" x="8291513" y="2982913"/>
          <p14:tracePt t="20446" x="8304213" y="2982913"/>
          <p14:tracePt t="20463" x="8316913" y="2970213"/>
          <p14:tracePt t="20481" x="8343900" y="2970213"/>
          <p14:tracePt t="20496" x="8343900" y="2957513"/>
          <p14:tracePt t="20513" x="8369300" y="2957513"/>
          <p14:tracePt t="20530" x="8382000" y="2944813"/>
          <p14:tracePt t="20547" x="8394700" y="2932113"/>
          <p14:tracePt t="20564" x="8407400" y="2932113"/>
          <p14:tracePt t="20566" x="8420100" y="2932113"/>
          <p14:tracePt t="20580" x="8434388" y="2919413"/>
          <p14:tracePt t="20597" x="8459788" y="2919413"/>
          <p14:tracePt t="20614" x="8459788" y="2906713"/>
          <p14:tracePt t="20616" x="8472488" y="2906713"/>
          <p14:tracePt t="20630" x="8485188" y="2906713"/>
          <p14:tracePt t="20647" x="8497888" y="2892425"/>
          <p14:tracePt t="20664" x="8510588" y="2879725"/>
          <p14:tracePt t="20680" x="8523288" y="2879725"/>
          <p14:tracePt t="20697" x="8537575" y="2867025"/>
          <p14:tracePt t="20713" x="8550275" y="2867025"/>
          <p14:tracePt t="20715" x="8562975" y="2854325"/>
          <p14:tracePt t="20730" x="8575675" y="2854325"/>
          <p14:tracePt t="20747" x="8575675" y="2841625"/>
          <p14:tracePt t="20749" x="8588375" y="2841625"/>
          <p14:tracePt t="20763" x="8601075" y="2828925"/>
          <p14:tracePt t="20780" x="8613775" y="2816225"/>
          <p14:tracePt t="20797" x="8628063" y="2816225"/>
          <p14:tracePt t="20800" x="8640763" y="2801938"/>
          <p14:tracePt t="20813" x="8640763" y="2789238"/>
          <p14:tracePt t="20830" x="8653463" y="2776538"/>
          <p14:tracePt t="20847" x="8666163" y="2763838"/>
          <p14:tracePt t="20849" x="8666163" y="2751138"/>
          <p14:tracePt t="20863" x="8678863" y="2738438"/>
          <p14:tracePt t="20881" x="8691563" y="2725738"/>
          <p14:tracePt t="20897" x="8691563" y="2711450"/>
          <p14:tracePt t="20913" x="8718550" y="2698750"/>
          <p14:tracePt t="20931" x="8718550" y="2673350"/>
          <p14:tracePt t="20947" x="8731250" y="2660650"/>
          <p14:tracePt t="20964" x="8743950" y="2635250"/>
          <p14:tracePt t="20981" x="8743950" y="2622550"/>
          <p14:tracePt t="20997" x="8756650" y="2608263"/>
          <p14:tracePt t="21015" x="8756650" y="2595563"/>
          <p14:tracePt t="21033" x="8756650" y="2582863"/>
          <p14:tracePt t="21046" x="8769350" y="2582863"/>
          <p14:tracePt t="21064" x="8769350" y="2570163"/>
          <p14:tracePt t="21084" x="8769350" y="2557463"/>
          <p14:tracePt t="21115" x="8782050" y="2557463"/>
          <p14:tracePt t="21125" x="8782050" y="2544763"/>
          <p14:tracePt t="21196" x="8782050" y="2532063"/>
          <p14:tracePt t="21267" x="8782050" y="2517775"/>
          <p14:tracePt t="21287" x="8794750" y="2517775"/>
          <p14:tracePt t="21339" x="8794750" y="2505075"/>
          <p14:tracePt t="21359" x="8807450" y="2505075"/>
          <p14:tracePt t="21411" x="8807450" y="2492375"/>
          <p14:tracePt t="21482" x="8807450" y="2479675"/>
          <p14:tracePt t="21533" x="8821738" y="2479675"/>
          <p14:tracePt t="21554" x="8821738" y="2466975"/>
          <p14:tracePt t="21605" x="8821738" y="2454275"/>
          <p14:tracePt t="21616" x="8834438" y="2441575"/>
          <p14:tracePt t="21636" x="8847138" y="2427288"/>
          <p14:tracePt t="21645" x="8847138" y="2414588"/>
          <p14:tracePt t="21655" x="8859838" y="2401888"/>
          <p14:tracePt t="21665" x="8872538" y="2376488"/>
          <p14:tracePt t="21680" x="8872538" y="2363788"/>
          <p14:tracePt t="21697" x="8885238" y="2338388"/>
          <p14:tracePt t="21700" x="8897938" y="2311400"/>
          <p14:tracePt t="21714" x="8912225" y="2286000"/>
          <p14:tracePt t="21716" x="8924925" y="2260600"/>
          <p14:tracePt t="21730" x="8924925" y="2233613"/>
          <p14:tracePt t="21747" x="8937625" y="2220913"/>
          <p14:tracePt t="21749" x="8937625" y="2195513"/>
          <p14:tracePt t="21764" x="8950325" y="2182813"/>
          <p14:tracePt t="21766" x="8950325" y="2170113"/>
          <p14:tracePt t="21780" x="8963025" y="2157413"/>
          <p14:tracePt t="21798" x="8963025" y="2144713"/>
          <p14:tracePt t="21813" x="8963025" y="2130425"/>
          <p14:tracePt t="22165" x="8975725" y="2092325"/>
          <p14:tracePt t="22175" x="8975725" y="2066925"/>
          <p14:tracePt t="22186" x="8975725" y="2014538"/>
          <p14:tracePt t="22198" x="8988425" y="1963738"/>
          <p14:tracePt t="22214" x="9002713" y="1911350"/>
          <p14:tracePt t="22217" x="9015413" y="1873250"/>
          <p14:tracePt t="22231" x="9028113" y="1820863"/>
          <p14:tracePt t="22247" x="9040813" y="1782763"/>
          <p14:tracePt t="22250" x="9053513" y="1755775"/>
          <p14:tracePt t="22263" x="9078913" y="1717675"/>
          <p14:tracePt t="22266" x="9091613" y="1679575"/>
          <p14:tracePt t="22280" x="9118600" y="1652588"/>
          <p14:tracePt t="22297" x="9156700" y="1589088"/>
          <p14:tracePt t="22314" x="9169400" y="1549400"/>
          <p14:tracePt t="22330" x="9221788" y="1498600"/>
          <p14:tracePt t="22347" x="9247188" y="1471613"/>
          <p14:tracePt t="22349" x="9259888" y="1446213"/>
          <p14:tracePt t="22363" x="9299575" y="1420813"/>
          <p14:tracePt t="22380" x="9324975" y="1395413"/>
          <p14:tracePt t="22382" x="9350375" y="1368425"/>
          <p14:tracePt t="22397" x="9375775" y="1355725"/>
          <p14:tracePt t="22413" x="9440863" y="1304925"/>
          <p14:tracePt t="22430" x="9480550" y="1292225"/>
          <p14:tracePt t="22433" x="9505950" y="1265238"/>
          <p14:tracePt t="22447" x="9544050" y="1239838"/>
          <p14:tracePt t="22463" x="9609138" y="1201738"/>
          <p14:tracePt t="22480" x="9674225" y="1174750"/>
          <p14:tracePt t="22496" x="9699625" y="1149350"/>
          <p14:tracePt t="22513" x="9750425" y="1123950"/>
          <p14:tracePt t="22531" x="9777413" y="1098550"/>
          <p14:tracePt t="22547" x="9802813" y="1098550"/>
          <p14:tracePt t="22563" x="9828213" y="1071563"/>
          <p14:tracePt t="22580" x="9840913" y="1058863"/>
          <p14:tracePt t="22582" x="9853613" y="1058863"/>
          <p14:tracePt t="22597" x="9853613" y="1046163"/>
          <p14:tracePt t="22614" x="9867900" y="1046163"/>
          <p14:tracePt t="22616" x="9880600" y="1033463"/>
          <p14:tracePt t="22630" x="9893300" y="1033463"/>
          <p14:tracePt t="22647" x="9906000" y="1020763"/>
          <p14:tracePt t="22665" x="9906000" y="1008063"/>
          <p14:tracePt t="22680" x="9918700" y="1008063"/>
          <p14:tracePt t="22705" x="9931400" y="993775"/>
          <p14:tracePt t="22735" x="9944100" y="993775"/>
          <p14:tracePt t="22766" x="9944100" y="981075"/>
          <p14:tracePt t="22786" x="9958388" y="981075"/>
          <p14:tracePt t="22838" x="9958388" y="968375"/>
          <p14:tracePt t="22848" x="9971088" y="968375"/>
          <p14:tracePt t="22919" x="9983788" y="968375"/>
          <p14:tracePt t="23053" x="9996488" y="968375"/>
          <p14:tracePt t="23105" x="10009188" y="981075"/>
          <p14:tracePt t="23117" x="10021888" y="993775"/>
          <p14:tracePt t="23127" x="10034588" y="1008063"/>
          <p14:tracePt t="23136" x="10034588" y="1046163"/>
          <p14:tracePt t="23147" x="10047288" y="1084263"/>
          <p14:tracePt t="23164" x="10061575" y="1214438"/>
          <p14:tracePt t="23180" x="10061575" y="1292225"/>
          <p14:tracePt t="23197" x="10047288" y="1446213"/>
          <p14:tracePt t="23214" x="10021888" y="1524000"/>
          <p14:tracePt t="23216" x="9983788" y="1601788"/>
          <p14:tracePt t="23230" x="9918700" y="1704975"/>
          <p14:tracePt t="23247" x="9828213" y="1808163"/>
          <p14:tracePt t="23249" x="9737725" y="1911350"/>
          <p14:tracePt t="23264" x="9647238" y="2001838"/>
          <p14:tracePt t="23266" x="9544050" y="2079625"/>
          <p14:tracePt t="23280" x="9466263" y="2144713"/>
          <p14:tracePt t="23297" x="9390063" y="2195513"/>
          <p14:tracePt t="23299" x="9324975" y="2233613"/>
          <p14:tracePt t="23314" x="9272588" y="2260600"/>
          <p14:tracePt t="23330" x="9169400" y="2324100"/>
          <p14:tracePt t="23347" x="9066213" y="2376488"/>
          <p14:tracePt t="23364" x="9015413" y="2389188"/>
          <p14:tracePt t="23380" x="8937625" y="2427288"/>
          <p14:tracePt t="23397" x="8912225" y="2441575"/>
          <p14:tracePt t="23399" x="8872538" y="2454275"/>
          <p14:tracePt t="23413" x="8847138" y="2466975"/>
          <p14:tracePt t="23430" x="8807450" y="2492375"/>
          <p14:tracePt t="23432" x="8782050" y="2505075"/>
          <p14:tracePt t="23447" x="8756650" y="2517775"/>
          <p14:tracePt t="23464" x="8718550" y="2532063"/>
          <p14:tracePt t="23481" x="8678863" y="2557463"/>
          <p14:tracePt t="23497" x="8666163" y="2557463"/>
          <p14:tracePt t="23513" x="8640763" y="2570163"/>
          <p14:tracePt t="23530" x="8628063" y="2570163"/>
          <p14:tracePt t="23533" x="8628063" y="2582863"/>
          <p14:tracePt t="23547" x="8613775" y="2582863"/>
          <p14:tracePt t="23565" x="8601075" y="2582863"/>
          <p14:tracePt t="23583" x="8601075" y="2595563"/>
          <p14:tracePt t="23596" x="8588375" y="2595563"/>
          <p14:tracePt t="23635" x="8575675" y="2595563"/>
          <p14:tracePt t="23706" x="8562975" y="2595563"/>
          <p14:tracePt t="24564" x="8562975" y="2582863"/>
          <p14:tracePt t="24646" x="8562975" y="2570163"/>
          <p14:tracePt t="24668" x="8550275" y="2570163"/>
          <p14:tracePt t="24677" x="8537575" y="2557463"/>
          <p14:tracePt t="24697" x="8523288" y="2544763"/>
          <p14:tracePt t="24699" x="8510588" y="2517775"/>
          <p14:tracePt t="24712" x="8485188" y="2492375"/>
          <p14:tracePt t="24722" x="8447088" y="2466975"/>
          <p14:tracePt t="24738" x="8343900" y="2414588"/>
          <p14:tracePt t="24750" x="8304213" y="2389188"/>
          <p14:tracePt t="24764" x="8253413" y="2376488"/>
          <p14:tracePt t="24767" x="8226425" y="2363788"/>
          <p14:tracePt t="24780" x="8201025" y="2351088"/>
          <p14:tracePt t="24798" x="8162925" y="2324100"/>
          <p14:tracePt t="24814" x="8150225" y="2324100"/>
          <p14:tracePt t="24830" x="8135938" y="2298700"/>
          <p14:tracePt t="25104" x="8032750" y="2298700"/>
          <p14:tracePt t="25119" x="7904163" y="2324100"/>
          <p14:tracePt t="25128" x="7775575" y="2338388"/>
          <p14:tracePt t="25139" x="7645400" y="2338388"/>
          <p14:tracePt t="25146" x="7542213" y="2351088"/>
          <p14:tracePt t="25164" x="7439025" y="2351088"/>
          <p14:tracePt t="25166" x="7348538" y="2351088"/>
          <p14:tracePt t="25180" x="7270750" y="2351088"/>
          <p14:tracePt t="25196" x="7154863" y="2351088"/>
          <p14:tracePt t="25214" x="7104063" y="2338388"/>
          <p14:tracePt t="25216" x="7064375" y="2338388"/>
          <p14:tracePt t="25230" x="7038975" y="2338388"/>
          <p14:tracePt t="25247" x="7013575" y="2324100"/>
          <p14:tracePt t="25249" x="6986588" y="2324100"/>
          <p14:tracePt t="25263" x="6973888" y="2324100"/>
          <p14:tracePt t="25280" x="6948488" y="2324100"/>
          <p14:tracePt t="25297" x="6935788" y="2324100"/>
          <p14:tracePt t="25299" x="6923088" y="2324100"/>
          <p14:tracePt t="25318" x="6910388" y="2324100"/>
          <p14:tracePt t="25338" x="6896100" y="2324100"/>
          <p14:tracePt t="25359" x="6883400" y="2324100"/>
          <p14:tracePt t="25379" x="6870700" y="2324100"/>
          <p14:tracePt t="25388" x="6858000" y="2324100"/>
          <p14:tracePt t="25409" x="6845300" y="2324100"/>
          <p14:tracePt t="25430" x="6832600" y="2324100"/>
          <p14:tracePt t="25449" x="6819900" y="2324100"/>
          <p14:tracePt t="25470" x="6805613" y="2324100"/>
          <p14:tracePt t="25491" x="6792913" y="2324100"/>
          <p14:tracePt t="25511" x="6780213" y="2324100"/>
          <p14:tracePt t="25542" x="6767513" y="2324100"/>
          <p14:tracePt t="25582" x="6754813" y="2324100"/>
          <p14:tracePt t="25633" x="6742113" y="2324100"/>
          <p14:tracePt t="25653" x="6742113" y="2311400"/>
          <p14:tracePt t="25695" x="6729413" y="2311400"/>
          <p14:tracePt t="25797" x="6716713" y="2311400"/>
          <p14:tracePt t="25858" x="6702425" y="2298700"/>
          <p14:tracePt t="25869" x="6689725" y="2298700"/>
          <p14:tracePt t="25879" x="6677025" y="2286000"/>
          <p14:tracePt t="25889" x="6651625" y="2286000"/>
          <p14:tracePt t="25899" x="6638925" y="2273300"/>
          <p14:tracePt t="25914" x="6626225" y="2273300"/>
          <p14:tracePt t="25930" x="6586538" y="2247900"/>
          <p14:tracePt t="25947" x="6573838" y="2247900"/>
          <p14:tracePt t="25963" x="6561138" y="2233613"/>
          <p14:tracePt t="25980" x="6548438" y="2233613"/>
          <p14:tracePt t="25997" x="6535738" y="2220913"/>
          <p14:tracePt t="26013" x="6521450" y="2220913"/>
          <p14:tracePt t="26052" x="6508750" y="2220913"/>
          <p14:tracePt t="26103" x="6496050" y="2208213"/>
          <p14:tracePt t="26236" x="6496050" y="2195513"/>
          <p14:tracePt t="26248" x="6508750" y="2195513"/>
          <p14:tracePt t="26317" x="6521450" y="2195513"/>
          <p14:tracePt t="26654" x="6535738" y="2195513"/>
          <p14:tracePt t="26685" x="6535738" y="2182813"/>
          <p14:tracePt t="26725" x="6548438" y="2182813"/>
          <p14:tracePt t="26766" x="6561138" y="2182813"/>
          <p14:tracePt t="26786" x="6573838" y="2182813"/>
          <p14:tracePt t="26807" x="6586538" y="2182813"/>
          <p14:tracePt t="26828" x="6599238" y="2182813"/>
          <p14:tracePt t="26847" x="6611938" y="2182813"/>
          <p14:tracePt t="26858" x="6626225" y="2182813"/>
          <p14:tracePt t="26879" x="6638925" y="2182813"/>
          <p14:tracePt t="26889" x="6651625" y="2182813"/>
          <p14:tracePt t="26909" x="6664325" y="2182813"/>
          <p14:tracePt t="26920" x="6677025" y="2182813"/>
          <p14:tracePt t="26939" x="6689725" y="2182813"/>
          <p14:tracePt t="26950" x="6702425" y="2182813"/>
          <p14:tracePt t="26970" x="6716713" y="2182813"/>
          <p14:tracePt t="26991" x="6729413" y="2182813"/>
          <p14:tracePt t="27021" x="6742113" y="2182813"/>
          <p14:tracePt t="27042" x="6754813" y="2182813"/>
          <p14:tracePt t="27062" x="6767513" y="2182813"/>
          <p14:tracePt t="27092" x="6780213" y="2182813"/>
          <p14:tracePt t="27133" x="6792913" y="2182813"/>
          <p14:tracePt t="27174" x="6805613" y="2182813"/>
          <p14:tracePt t="27205" x="6819900" y="2182813"/>
          <p14:tracePt t="27225" x="6832600" y="2182813"/>
          <p14:tracePt t="27246" x="6845300" y="2182813"/>
          <p14:tracePt t="27267" x="6870700" y="2182813"/>
          <p14:tracePt t="27276" x="6883400" y="2170113"/>
          <p14:tracePt t="27286" x="6910388" y="2170113"/>
          <p14:tracePt t="27298" x="6935788" y="2170113"/>
          <p14:tracePt t="27313" x="6948488" y="2170113"/>
          <p14:tracePt t="27330" x="6999288" y="2157413"/>
          <p14:tracePt t="27347" x="7051675" y="2157413"/>
          <p14:tracePt t="27363" x="7089775" y="2157413"/>
          <p14:tracePt t="27380" x="7142163" y="2157413"/>
          <p14:tracePt t="27397" x="7167563" y="2157413"/>
          <p14:tracePt t="27399" x="7194550" y="2157413"/>
          <p14:tracePt t="27413" x="7232650" y="2157413"/>
          <p14:tracePt t="27430" x="7258050" y="2157413"/>
          <p14:tracePt t="27432" x="7283450" y="2157413"/>
          <p14:tracePt t="27447" x="7310438" y="2157413"/>
          <p14:tracePt t="27449" x="7335838" y="2157413"/>
          <p14:tracePt t="27463" x="7361238" y="2157413"/>
          <p14:tracePt t="27480" x="7388225" y="2157413"/>
          <p14:tracePt t="27482" x="7413625" y="2170113"/>
          <p14:tracePt t="27497" x="7451725" y="2170113"/>
          <p14:tracePt t="27499" x="7478713" y="2170113"/>
          <p14:tracePt t="27513" x="7516813" y="2182813"/>
          <p14:tracePt t="27531" x="7581900" y="2182813"/>
          <p14:tracePt t="27547" x="7620000" y="2195513"/>
          <p14:tracePt t="27563" x="7697788" y="2208213"/>
          <p14:tracePt t="27580" x="7735888" y="2208213"/>
          <p14:tracePt t="27582" x="7788275" y="2208213"/>
          <p14:tracePt t="27597" x="7851775" y="2220913"/>
          <p14:tracePt t="27613" x="8007350" y="2233613"/>
          <p14:tracePt t="27630" x="8085138" y="2247900"/>
          <p14:tracePt t="27632" x="8175625" y="2247900"/>
          <p14:tracePt t="27647" x="8278813" y="2260600"/>
          <p14:tracePt t="27664" x="8485188" y="2286000"/>
          <p14:tracePt t="27680" x="8588375" y="2298700"/>
          <p14:tracePt t="27697" x="8743950" y="2311400"/>
          <p14:tracePt t="27714" x="8859838" y="2338388"/>
          <p14:tracePt t="27730" x="8912225" y="2338388"/>
          <p14:tracePt t="27747" x="8975725" y="2351088"/>
          <p14:tracePt t="27763" x="9002713" y="2363788"/>
          <p14:tracePt t="27765" x="9028113" y="2363788"/>
          <p14:tracePt t="27780" x="9040813" y="2363788"/>
          <p14:tracePt t="27797" x="9053513" y="2363788"/>
          <p14:tracePt t="27799" x="9066213" y="2376488"/>
          <p14:tracePt t="27817" x="9078913" y="2376488"/>
          <p14:tracePt t="27866" x="9078913" y="2389188"/>
          <p14:tracePt t="28163" x="9169400" y="2376488"/>
          <p14:tracePt t="28173" x="9247188" y="2351088"/>
          <p14:tracePt t="28184" x="9324975" y="2324100"/>
          <p14:tracePt t="28197" x="9402763" y="2311400"/>
          <p14:tracePt t="28214" x="9453563" y="2311400"/>
          <p14:tracePt t="28216" x="9518650" y="2298700"/>
          <p14:tracePt t="28230" x="9556750" y="2298700"/>
          <p14:tracePt t="28247" x="9647238" y="2286000"/>
          <p14:tracePt t="28263" x="9686925" y="2286000"/>
          <p14:tracePt t="28265" x="9725025" y="2286000"/>
          <p14:tracePt t="28280" x="9764713" y="2286000"/>
          <p14:tracePt t="28297" x="9840913" y="2286000"/>
          <p14:tracePt t="28313" x="9893300" y="2286000"/>
          <p14:tracePt t="28330" x="10009188" y="2298700"/>
          <p14:tracePt t="28347" x="10177463" y="2298700"/>
          <p14:tracePt t="28363" x="10280650" y="2298700"/>
          <p14:tracePt t="28380" x="10461625" y="2298700"/>
          <p14:tracePt t="28397" x="10539413" y="2298700"/>
          <p14:tracePt t="28399" x="10602913" y="2298700"/>
          <p14:tracePt t="28413" x="10655300" y="2298700"/>
          <p14:tracePt t="28430" x="10733088" y="2298700"/>
          <p14:tracePt t="28447" x="10758488" y="2298700"/>
          <p14:tracePt t="28449" x="10783888" y="2298700"/>
          <p14:tracePt t="28463" x="10796588" y="2298700"/>
          <p14:tracePt t="28480" x="10809288" y="2298700"/>
          <p14:tracePt t="28482" x="10823575" y="2298700"/>
          <p14:tracePt t="28497" x="10836275" y="2298700"/>
          <p14:tracePt t="28513" x="10848975" y="2298700"/>
          <p14:tracePt t="28776" x="10887075" y="2286000"/>
          <p14:tracePt t="28786" x="10914063" y="2286000"/>
          <p14:tracePt t="28798" x="10952163" y="2273300"/>
          <p14:tracePt t="28813" x="10977563" y="2273300"/>
          <p14:tracePt t="28816" x="11004550" y="2260600"/>
          <p14:tracePt t="28830" x="11029950" y="2260600"/>
          <p14:tracePt t="28847" x="11055350" y="2260600"/>
          <p14:tracePt t="28863" x="11068050" y="2260600"/>
          <p14:tracePt t="28880" x="11093450" y="2260600"/>
          <p14:tracePt t="28897" x="11120438" y="2260600"/>
          <p14:tracePt t="28919" x="11133138" y="2260600"/>
          <p14:tracePt t="28938" x="11145838" y="2260600"/>
          <p14:tracePt t="28959" x="11158538" y="2260600"/>
          <p14:tracePt t="28989" x="11171238" y="2260600"/>
          <p14:tracePt t="29020" x="11183938" y="2260600"/>
          <p14:tracePt t="29051" x="11198225" y="2260600"/>
          <p14:tracePt t="29071" x="11210925" y="2260600"/>
          <p14:tracePt t="29081" x="11223625" y="2260600"/>
          <p14:tracePt t="29102" x="11236325" y="2260600"/>
          <p14:tracePt t="29114" x="11249025" y="2260600"/>
          <p14:tracePt t="29123" x="11261725" y="2260600"/>
          <p14:tracePt t="29143" x="11274425" y="2260600"/>
          <p14:tracePt t="29164" x="11288713" y="2260600"/>
          <p14:tracePt t="29194" x="11301413" y="2260600"/>
          <p14:tracePt t="29235" x="11314113" y="2260600"/>
          <p14:tracePt t="29265" x="11326813" y="2260600"/>
          <p14:tracePt t="29306" x="11339513" y="2260600"/>
          <p14:tracePt t="29326" x="11352213" y="2260600"/>
          <p14:tracePt t="29347" x="11364913" y="2260600"/>
          <p14:tracePt t="29368" x="11377613" y="2260600"/>
          <p14:tracePt t="29377" x="11377613" y="2273300"/>
          <p14:tracePt t="29387" x="11391900" y="2273300"/>
          <p14:tracePt t="29398" x="11404600" y="2273300"/>
          <p14:tracePt t="29413" x="11417300" y="2273300"/>
          <p14:tracePt t="29430" x="11442700" y="2273300"/>
          <p14:tracePt t="29447" x="11455400" y="2286000"/>
          <p14:tracePt t="29449" x="11468100" y="2286000"/>
          <p14:tracePt t="29463" x="11482388" y="2286000"/>
          <p14:tracePt t="29480" x="11495088" y="2286000"/>
          <p14:tracePt t="29482" x="11507788" y="2286000"/>
          <p14:tracePt t="29497" x="11520488" y="2298700"/>
          <p14:tracePt t="29513" x="11558588" y="2298700"/>
          <p14:tracePt t="29531" x="11585575" y="2311400"/>
          <p14:tracePt t="29547" x="11598275" y="2324100"/>
          <p14:tracePt t="29563" x="11636375" y="2338388"/>
          <p14:tracePt t="29580" x="11661775" y="2351088"/>
          <p14:tracePt t="29582" x="11676063" y="2363788"/>
          <p14:tracePt t="29597" x="11701463" y="2376488"/>
          <p14:tracePt t="29613" x="11726863" y="2401888"/>
          <p14:tracePt t="29630" x="11739563" y="2414588"/>
          <p14:tracePt t="29632" x="11752263" y="2427288"/>
          <p14:tracePt t="29647" x="11766550" y="2427288"/>
          <p14:tracePt t="29663" x="11779250" y="2441575"/>
          <p14:tracePt t="29665" x="11791950" y="2454275"/>
          <p14:tracePt t="29684" x="11804650" y="2466975"/>
          <p14:tracePt t="29703" x="11817350" y="2466975"/>
          <p14:tracePt t="29715" x="11817350" y="2479675"/>
          <p14:tracePt t="29744" x="11830050" y="2492375"/>
          <p14:tracePt t="29796" x="11842750" y="2492375"/>
          <p14:tracePt t="29857" x="11855450" y="2492375"/>
          <p14:tracePt t="29928" x="11869738" y="2492375"/>
          <p14:tracePt t="30234" x="11869738" y="2479675"/>
          <p14:tracePt t="30459" x="11869738" y="2466975"/>
          <p14:tracePt t="30499" x="11855450" y="2466975"/>
          <p14:tracePt t="30520" x="11855450" y="2454275"/>
          <p14:tracePt t="30561" x="11842750" y="2454275"/>
          <p14:tracePt t="30592" x="11842750" y="2441575"/>
          <p14:tracePt t="30612" x="11830050" y="2441575"/>
          <p14:tracePt t="30632" x="11830050" y="2427288"/>
          <p14:tracePt t="30642" x="11817350" y="2427288"/>
          <p14:tracePt t="30653" x="11817350" y="2414588"/>
          <p14:tracePt t="30673" x="11804650" y="2414588"/>
          <p14:tracePt t="30684" x="11804650" y="2401888"/>
          <p14:tracePt t="30697" x="11791950" y="2401888"/>
          <p14:tracePt t="30713" x="11779250" y="2389188"/>
          <p14:tracePt t="30715" x="11766550" y="2389188"/>
          <p14:tracePt t="30730" x="11752263" y="2376488"/>
          <p14:tracePt t="30747" x="11714163" y="2363788"/>
          <p14:tracePt t="30763" x="11701463" y="2351088"/>
          <p14:tracePt t="30766" x="11676063" y="2338388"/>
          <p14:tracePt t="30780" x="11636375" y="2324100"/>
          <p14:tracePt t="30797" x="11598275" y="2311400"/>
          <p14:tracePt t="30799" x="11558588" y="2298700"/>
          <p14:tracePt t="30813" x="11507788" y="2286000"/>
          <p14:tracePt t="30816" x="11442700" y="2260600"/>
          <p14:tracePt t="30830" x="11391900" y="2247900"/>
          <p14:tracePt t="30847" x="11210925" y="2208213"/>
          <p14:tracePt t="30863" x="11093450" y="2195513"/>
          <p14:tracePt t="30880" x="10796588" y="2182813"/>
          <p14:tracePt t="30897" x="10577513" y="2182813"/>
          <p14:tracePt t="30913" x="10499725" y="2195513"/>
          <p14:tracePt t="30930" x="10409238" y="2208213"/>
          <p14:tracePt t="30947" x="10371138" y="2220913"/>
          <p14:tracePt t="31162" x="10099675" y="2338388"/>
          <p14:tracePt t="31173" x="9324975" y="2595563"/>
          <p14:tracePt t="31184" x="8472488" y="2816225"/>
          <p14:tracePt t="31196" x="7658100" y="2995613"/>
          <p14:tracePt t="31214" x="6935788" y="3176588"/>
          <p14:tracePt t="31216" x="6211888" y="3357563"/>
          <p14:tracePt t="31230" x="5540375" y="3551238"/>
          <p14:tracePt t="31247" x="4649788" y="3822700"/>
          <p14:tracePt t="31263" x="4468813" y="3875088"/>
          <p14:tracePt t="31265" x="4378325" y="3900488"/>
          <p14:tracePt t="31280" x="4325938" y="3925888"/>
          <p14:tracePt t="31296" x="4275138" y="3938588"/>
          <p14:tracePt t="31314" x="4249738" y="3938588"/>
          <p14:tracePt t="31519" x="3938588" y="4132263"/>
          <p14:tracePt t="31535" x="3384550" y="4506913"/>
          <p14:tracePt t="31540" x="2816225" y="4921250"/>
          <p14:tracePt t="31552" x="2401888" y="5218113"/>
          <p14:tracePt t="31563" x="2182813" y="5386388"/>
          <p14:tracePt t="31580" x="1976438" y="5540375"/>
          <p14:tracePt t="31597" x="1924050" y="5592763"/>
          <p14:tracePt t="31614" x="1860550" y="5630863"/>
          <p14:tracePt t="31630" x="1833563" y="5656263"/>
          <p14:tracePt t="31632" x="1820863" y="5670550"/>
          <p14:tracePt t="31652" x="1808163" y="5670550"/>
          <p14:tracePt t="31665" x="1808163" y="5683250"/>
          <p14:tracePt t="31686" x="1795463" y="5683250"/>
          <p14:tracePt t="31697" x="1795463" y="5695950"/>
          <p14:tracePt t="31725" x="1782763" y="5708650"/>
          <p14:tracePt t="31745" x="1782763" y="5721350"/>
          <p14:tracePt t="31755" x="1770063" y="5734050"/>
          <p14:tracePt t="31765" x="1770063" y="5746750"/>
          <p14:tracePt t="31780" x="1755775" y="5759450"/>
          <p14:tracePt t="31797" x="1755775" y="5786438"/>
          <p14:tracePt t="31816" x="1743075" y="5799138"/>
          <p14:tracePt t="31830" x="1743075" y="5811838"/>
          <p14:tracePt t="31848" x="1743075" y="5824538"/>
          <p14:tracePt t="31868" x="1743075" y="5837238"/>
          <p14:tracePt t="31888" x="1743075" y="5849938"/>
          <p14:tracePt t="31898" x="1743075" y="5864225"/>
          <p14:tracePt t="31913" x="1755775" y="5876925"/>
          <p14:tracePt t="31930" x="1808163" y="5902325"/>
          <p14:tracePt t="31947" x="1833563" y="5915025"/>
          <p14:tracePt t="31949" x="1885950" y="5940425"/>
          <p14:tracePt t="31963" x="1936750" y="5954713"/>
          <p14:tracePt t="31980" x="1989138" y="5980113"/>
          <p14:tracePt t="31982" x="2027238" y="5992813"/>
          <p14:tracePt t="31996" x="2066925" y="5992813"/>
          <p14:tracePt t="32013" x="2144713" y="6018213"/>
          <p14:tracePt t="32030" x="2170113" y="6018213"/>
          <p14:tracePt t="32033" x="2195513" y="6018213"/>
          <p14:tracePt t="32047" x="2220913" y="6030913"/>
          <p14:tracePt t="32063" x="2247900" y="6030913"/>
          <p14:tracePt t="32081" x="2273300" y="6030913"/>
          <p14:tracePt t="32096" x="2286000" y="6030913"/>
          <p14:tracePt t="32113" x="2311400" y="6030913"/>
          <p14:tracePt t="32347" x="2454275" y="5992813"/>
          <p14:tracePt t="32357" x="2686050" y="5902325"/>
          <p14:tracePt t="32367" x="2879725" y="5824538"/>
          <p14:tracePt t="32381" x="3048000" y="5773738"/>
          <p14:tracePt t="32397" x="3163888" y="5746750"/>
          <p14:tracePt t="32399" x="3241675" y="5734050"/>
          <p14:tracePt t="32414" x="3306763" y="5721350"/>
          <p14:tracePt t="32430" x="3397250" y="5708650"/>
          <p14:tracePt t="32447" x="3422650" y="5708650"/>
          <p14:tracePt t="32450" x="3448050" y="5708650"/>
          <p14:tracePt t="32464" x="3460750" y="5708650"/>
          <p14:tracePt t="32481" x="3487738" y="5708650"/>
          <p14:tracePt t="32497" x="3500438" y="5708650"/>
          <p14:tracePt t="32513" x="3538538" y="5708650"/>
          <p14:tracePt t="32538" x="3563938" y="5708650"/>
          <p14:tracePt t="32547" x="3578225" y="5708650"/>
          <p14:tracePt t="32563" x="3616325" y="5721350"/>
          <p14:tracePt t="32581" x="3654425" y="5721350"/>
          <p14:tracePt t="32596" x="3681413" y="5721350"/>
          <p14:tracePt t="32613" x="3732213" y="5734050"/>
          <p14:tracePt t="32631" x="3757613" y="5734050"/>
          <p14:tracePt t="32633" x="3784600" y="5734050"/>
          <p14:tracePt t="32647" x="3822700" y="5734050"/>
          <p14:tracePt t="32664" x="3875088" y="5734050"/>
          <p14:tracePt t="32666" x="3925888" y="5734050"/>
          <p14:tracePt t="32680" x="3990975" y="5734050"/>
          <p14:tracePt t="32696" x="4146550" y="5746750"/>
          <p14:tracePt t="32714" x="4222750" y="5746750"/>
          <p14:tracePt t="32716" x="4300538" y="5759450"/>
          <p14:tracePt t="32730" x="4365625" y="5759450"/>
          <p14:tracePt t="32747" x="4481513" y="5773738"/>
          <p14:tracePt t="32764" x="4519613" y="5773738"/>
          <p14:tracePt t="32766" x="4546600" y="5773738"/>
          <p14:tracePt t="32780" x="4572000" y="5773738"/>
          <p14:tracePt t="32797" x="4597400" y="5786438"/>
          <p14:tracePt t="32815" x="4610100" y="5786438"/>
          <p14:tracePt t="33071" x="4727575" y="5773738"/>
          <p14:tracePt t="33081" x="4881563" y="5746750"/>
          <p14:tracePt t="33091" x="5062538" y="5721350"/>
          <p14:tracePt t="33102" x="5205413" y="5708650"/>
          <p14:tracePt t="33113" x="5321300" y="5708650"/>
          <p14:tracePt t="33130" x="5437188" y="5708650"/>
          <p14:tracePt t="33132" x="5527675" y="5708650"/>
          <p14:tracePt t="33147" x="5592763" y="5721350"/>
          <p14:tracePt t="33163" x="5656263" y="5734050"/>
          <p14:tracePt t="33166" x="5695950" y="5734050"/>
          <p14:tracePt t="33180" x="5746750" y="5746750"/>
          <p14:tracePt t="33182" x="5773738" y="5759450"/>
          <p14:tracePt t="33197" x="5799138" y="5773738"/>
          <p14:tracePt t="33214" x="5824538" y="5773738"/>
          <p14:tracePt t="33216" x="5837238" y="5786438"/>
          <p14:tracePt t="33230" x="5864225" y="5786438"/>
          <p14:tracePt t="33247" x="5889625" y="5799138"/>
          <p14:tracePt t="33264" x="5915025" y="5811838"/>
          <p14:tracePt t="33280" x="5927725" y="5811838"/>
          <p14:tracePt t="33297" x="5940425" y="5824538"/>
          <p14:tracePt t="33313" x="5954713" y="5837238"/>
          <p14:tracePt t="33315" x="5967413" y="5837238"/>
          <p14:tracePt t="33330" x="5980113" y="5849938"/>
          <p14:tracePt t="33347" x="6005513" y="5849938"/>
          <p14:tracePt t="33349" x="6018213" y="5864225"/>
          <p14:tracePt t="33364" x="6030913" y="5864225"/>
          <p14:tracePt t="33366" x="6057900" y="5876925"/>
          <p14:tracePt t="33380" x="6083300" y="5889625"/>
          <p14:tracePt t="33398" x="6134100" y="5902325"/>
          <p14:tracePt t="33414" x="6173788" y="5915025"/>
          <p14:tracePt t="33430" x="6224588" y="5927725"/>
          <p14:tracePt t="33447" x="6251575" y="5927725"/>
          <p14:tracePt t="33449" x="6289675" y="5940425"/>
          <p14:tracePt t="33464" x="6315075" y="5940425"/>
          <p14:tracePt t="33480" x="6367463" y="5954713"/>
          <p14:tracePt t="33497" x="6380163" y="5954713"/>
          <p14:tracePt t="33499" x="6405563" y="5967413"/>
          <p14:tracePt t="33513" x="6418263" y="5967413"/>
          <p14:tracePt t="33530" x="6432550" y="5967413"/>
          <p14:tracePt t="33532" x="6457950" y="5967413"/>
          <p14:tracePt t="33547" x="6470650" y="5967413"/>
          <p14:tracePt t="33563" x="6483350" y="5980113"/>
          <p14:tracePt t="33581" x="6508750" y="5980113"/>
          <p14:tracePt t="33597" x="6521450" y="5980113"/>
          <p14:tracePt t="33613" x="6535738" y="5992813"/>
          <p14:tracePt t="33631" x="6548438" y="5992813"/>
          <p14:tracePt t="33653" x="6561138" y="5992813"/>
          <p14:tracePt t="33684" x="6573838" y="6005513"/>
          <p14:tracePt t="33704" x="6586538" y="6005513"/>
          <p14:tracePt t="33717" x="6599238" y="6005513"/>
          <p14:tracePt t="33735" x="6611938" y="6018213"/>
          <p14:tracePt t="33745" x="6626225" y="6018213"/>
          <p14:tracePt t="33756" x="6638925" y="6018213"/>
          <p14:tracePt t="33775" x="6651625" y="6018213"/>
          <p14:tracePt t="33785" x="6664325" y="6018213"/>
          <p14:tracePt t="33797" x="6677025" y="6030913"/>
          <p14:tracePt t="33814" x="6689725" y="6030913"/>
          <p14:tracePt t="33816" x="6702425" y="6030913"/>
          <p14:tracePt t="33830" x="6716713" y="6030913"/>
          <p14:tracePt t="33847" x="6729413" y="6030913"/>
          <p14:tracePt t="33849" x="6729413" y="6043613"/>
          <p14:tracePt t="33864" x="6742113" y="6043613"/>
          <p14:tracePt t="33866" x="6754813" y="6043613"/>
          <p14:tracePt t="33886" x="6767513" y="6043613"/>
          <p14:tracePt t="33899" x="6780213" y="6043613"/>
          <p14:tracePt t="33914" x="6792913" y="6043613"/>
          <p14:tracePt t="33930" x="6805613" y="6043613"/>
          <p14:tracePt t="33947" x="6805613" y="6057900"/>
          <p14:tracePt t="33949" x="6819900" y="6057900"/>
          <p14:tracePt t="33963" x="6832600" y="6057900"/>
          <p14:tracePt t="33980" x="6845300" y="6057900"/>
          <p14:tracePt t="33997" x="6858000" y="6057900"/>
          <p14:tracePt t="33999" x="6870700" y="6057900"/>
          <p14:tracePt t="34013" x="6883400" y="6057900"/>
          <p14:tracePt t="34030" x="6896100" y="6057900"/>
          <p14:tracePt t="34032" x="6910388" y="6057900"/>
          <p14:tracePt t="34047" x="6935788" y="6057900"/>
          <p14:tracePt t="34050" x="6948488" y="6057900"/>
          <p14:tracePt t="34063" x="6961188" y="6057900"/>
          <p14:tracePt t="34080" x="6986588" y="6057900"/>
          <p14:tracePt t="34097" x="6999288" y="6057900"/>
          <p14:tracePt t="34113" x="7013575" y="6043613"/>
          <p14:tracePt t="34388" x="7129463" y="6005513"/>
          <p14:tracePt t="34399" x="7258050" y="5980113"/>
          <p14:tracePt t="34407" x="7361238" y="5954713"/>
          <p14:tracePt t="34418" x="7451725" y="5927725"/>
          <p14:tracePt t="34430" x="7516813" y="5915025"/>
          <p14:tracePt t="34447" x="7554913" y="5915025"/>
          <p14:tracePt t="34449" x="7594600" y="5915025"/>
          <p14:tracePt t="34464" x="7620000" y="5915025"/>
          <p14:tracePt t="34480" x="7645400" y="5915025"/>
          <p14:tracePt t="34497" x="7672388" y="5915025"/>
          <p14:tracePt t="34499" x="7685088" y="5915025"/>
          <p14:tracePt t="34514" x="7697788" y="5915025"/>
          <p14:tracePt t="34530" x="7710488" y="5915025"/>
          <p14:tracePt t="34532" x="7723188" y="5915025"/>
          <p14:tracePt t="34550" x="7735888" y="5927725"/>
          <p14:tracePt t="34570" x="7761288" y="5927725"/>
          <p14:tracePt t="34591" x="7775575" y="5940425"/>
          <p14:tracePt t="34612" x="7788275" y="5940425"/>
          <p14:tracePt t="34622" x="7800975" y="5954713"/>
          <p14:tracePt t="34631" x="7813675" y="5954713"/>
          <p14:tracePt t="34647" x="7839075" y="5967413"/>
          <p14:tracePt t="34664" x="7851775" y="5980113"/>
          <p14:tracePt t="34666" x="7878763" y="5980113"/>
          <p14:tracePt t="34681" x="7904163" y="5992813"/>
          <p14:tracePt t="34683" x="7929563" y="6005513"/>
          <p14:tracePt t="34696" x="7956550" y="6005513"/>
          <p14:tracePt t="34714" x="7981950" y="6018213"/>
          <p14:tracePt t="34716" x="8020050" y="6018213"/>
          <p14:tracePt t="34730" x="8045450" y="6030913"/>
          <p14:tracePt t="34747" x="8110538" y="6043613"/>
          <p14:tracePt t="34764" x="8162925" y="6057900"/>
          <p14:tracePt t="34780" x="8188325" y="6057900"/>
          <p14:tracePt t="34797" x="8240713" y="6070600"/>
          <p14:tracePt t="34814" x="8266113" y="6070600"/>
          <p14:tracePt t="34816" x="8291513" y="6070600"/>
          <p14:tracePt t="34830" x="8304213" y="6070600"/>
          <p14:tracePt t="34847" x="8316913" y="6070600"/>
          <p14:tracePt t="34849" x="8329613" y="6070600"/>
          <p14:tracePt t="34864" x="8343900" y="6070600"/>
          <p14:tracePt t="34866" x="8356600" y="6070600"/>
          <p14:tracePt t="34880" x="8369300" y="6070600"/>
          <p14:tracePt t="34899" x="8382000" y="6070600"/>
          <p14:tracePt t="34919" x="8394700" y="6070600"/>
          <p14:tracePt t="34938" x="8407400" y="6070600"/>
          <p14:tracePt t="34959" x="8420100" y="6070600"/>
          <p14:tracePt t="34979" x="8434388" y="6070600"/>
          <p14:tracePt t="34989" x="8447088" y="6070600"/>
          <p14:tracePt t="35009" x="8459788" y="6070600"/>
          <p14:tracePt t="35020" x="8472488" y="6070600"/>
          <p14:tracePt t="35031" x="8485188" y="6070600"/>
          <p14:tracePt t="35047" x="8510588" y="6057900"/>
          <p14:tracePt t="35063" x="8562975" y="6057900"/>
          <p14:tracePt t="35081" x="8628063" y="6043613"/>
          <p14:tracePt t="35097" x="8653463" y="6030913"/>
          <p14:tracePt t="35113" x="8691563" y="6030913"/>
          <p14:tracePt t="35130" x="8718550" y="6018213"/>
          <p14:tracePt t="35132" x="8731250" y="6018213"/>
          <p14:tracePt t="35147" x="8743950" y="6018213"/>
          <p14:tracePt t="35163" x="8756650" y="6018213"/>
          <p14:tracePt t="35757" x="8601075" y="5967413"/>
          <p14:tracePt t="35768" x="8278813" y="5915025"/>
          <p14:tracePt t="35776" x="7929563" y="5849938"/>
          <p14:tracePt t="35785" x="7658100" y="5799138"/>
          <p14:tracePt t="35796" x="7504113" y="5773738"/>
          <p14:tracePt t="35814" x="7323138" y="5746750"/>
          <p14:tracePt t="36080" x="7207250" y="5746750"/>
          <p14:tracePt t="36091" x="7116763" y="5746750"/>
          <p14:tracePt t="36101" x="7064375" y="5746750"/>
          <p14:tracePt t="36114" x="7013575" y="5746750"/>
          <p14:tracePt t="36132" x="6961188" y="5746750"/>
          <p14:tracePt t="36147" x="6948488" y="5746750"/>
          <p14:tracePt t="36163" x="6935788" y="5746750"/>
          <p14:tracePt t="36180" x="6923088" y="5746750"/>
          <p14:tracePt t="36203" x="6910388" y="5746750"/>
          <p14:tracePt t="36254" x="6896100" y="5746750"/>
          <p14:tracePt t="36305" x="6910388" y="5734050"/>
          <p14:tracePt t="36315" x="6923088" y="5734050"/>
          <p14:tracePt t="36326" x="6935788" y="5734050"/>
          <p14:tracePt t="36336" x="6961188" y="5734050"/>
          <p14:tracePt t="36347" x="6999288" y="5734050"/>
          <p14:tracePt t="36364" x="7026275" y="5734050"/>
          <p14:tracePt t="36367" x="7064375" y="5746750"/>
          <p14:tracePt t="36381" x="7089775" y="5746750"/>
          <p14:tracePt t="36398" x="7154863" y="5746750"/>
          <p14:tracePt t="36414" x="7180263" y="5759450"/>
          <p14:tracePt t="36416" x="7207250" y="5759450"/>
          <p14:tracePt t="36430" x="7232650" y="5759450"/>
          <p14:tracePt t="36448" x="7270750" y="5759450"/>
          <p14:tracePt t="36464" x="7283450" y="5759450"/>
          <p14:tracePt t="36480" x="7310438" y="5773738"/>
          <p14:tracePt t="36498" x="7323138" y="5773738"/>
          <p14:tracePt t="36530" x="7335838" y="5773738"/>
          <p14:tracePt t="36947" x="7348538" y="5773738"/>
          <p14:tracePt t="36999" x="7361238" y="5773738"/>
          <p14:tracePt t="37063" x="7373938" y="5773738"/>
          <p14:tracePt t="37091" x="7388225" y="5773738"/>
          <p14:tracePt t="37112" x="7400925" y="5786438"/>
          <p14:tracePt t="37122" x="7426325" y="5786438"/>
          <p14:tracePt t="37131" x="7439025" y="5786438"/>
          <p14:tracePt t="37146" x="7478713" y="5786438"/>
          <p14:tracePt t="37163" x="7516813" y="5799138"/>
          <p14:tracePt t="37165" x="7581900" y="5799138"/>
          <p14:tracePt t="37180" x="7645400" y="5811838"/>
          <p14:tracePt t="37182" x="7723188" y="5811838"/>
          <p14:tracePt t="37197" x="7800975" y="5824538"/>
          <p14:tracePt t="37214" x="7866063" y="5837238"/>
          <p14:tracePt t="37216" x="7929563" y="5849938"/>
          <p14:tracePt t="37231" x="7969250" y="5849938"/>
          <p14:tracePt t="37233" x="8020050" y="5849938"/>
          <p14:tracePt t="37247" x="8045450" y="5864225"/>
          <p14:tracePt t="37264" x="8110538" y="5876925"/>
          <p14:tracePt t="37280" x="8135938" y="5876925"/>
          <p14:tracePt t="37297" x="8175625" y="5889625"/>
          <p14:tracePt t="37314" x="8201025" y="5889625"/>
          <p14:tracePt t="37316" x="8213725" y="5902325"/>
          <p14:tracePt t="37330" x="8226425" y="5902325"/>
          <p14:tracePt t="37346" x="8266113" y="5915025"/>
          <p14:tracePt t="37363" x="8291513" y="5915025"/>
          <p14:tracePt t="37380" x="8356600" y="5927725"/>
          <p14:tracePt t="37397" x="8394700" y="5927725"/>
          <p14:tracePt t="37400" x="8459788" y="5927725"/>
          <p14:tracePt t="37414" x="8510588" y="5940425"/>
          <p14:tracePt t="37431" x="8640763" y="5940425"/>
          <p14:tracePt t="37447" x="8743950" y="5940425"/>
          <p14:tracePt t="37463" x="8794750" y="5954713"/>
          <p14:tracePt t="37480" x="8859838" y="5954713"/>
          <p14:tracePt t="37497" x="8885238" y="5954713"/>
          <p14:tracePt t="37499" x="8912225" y="5967413"/>
          <p14:tracePt t="37513" x="8937625" y="5967413"/>
          <p14:tracePt t="37520" x="8963025" y="5967413"/>
          <p14:tracePt t="37531" x="8975725" y="5967413"/>
          <p14:tracePt t="37547" x="9002713" y="5967413"/>
          <p14:tracePt t="37549" x="9015413" y="5980113"/>
          <p14:tracePt t="37564" x="9028113" y="5980113"/>
          <p14:tracePt t="37581" x="9040813" y="5980113"/>
          <p14:tracePt t="37584" x="9053513" y="5980113"/>
          <p14:tracePt t="37596" x="9066213" y="5980113"/>
          <p14:tracePt t="37990" x="9078913" y="5980113"/>
          <p14:tracePt t="38000" x="9105900" y="5980113"/>
          <p14:tracePt t="38010" x="9105900" y="5967413"/>
          <p14:tracePt t="38021" x="9131300" y="5967413"/>
          <p14:tracePt t="38031" x="9144000" y="5967413"/>
          <p14:tracePt t="38050" x="9156700" y="5967413"/>
          <p14:tracePt t="38063" x="9169400" y="5954713"/>
          <p14:tracePt t="38081" x="9196388" y="5954713"/>
          <p14:tracePt t="38097" x="9209088" y="5954713"/>
          <p14:tracePt t="38113" x="9234488" y="5954713"/>
          <p14:tracePt t="38131" x="9259888" y="5940425"/>
          <p14:tracePt t="38147" x="9272588" y="5940425"/>
          <p14:tracePt t="38163" x="9285288" y="5940425"/>
          <p14:tracePt t="38180" x="9299575" y="5927725"/>
          <p14:tracePt t="38197" x="9324975" y="5927725"/>
          <p14:tracePt t="38215" x="9337675" y="5927725"/>
          <p14:tracePt t="38230" x="9350375" y="5927725"/>
          <p14:tracePt t="38233" x="9363075" y="5915025"/>
          <p14:tracePt t="38247" x="9375775" y="5915025"/>
          <p14:tracePt t="38264" x="9402763" y="5902325"/>
          <p14:tracePt t="38266" x="9415463" y="5902325"/>
          <p14:tracePt t="38280" x="9440863" y="5902325"/>
          <p14:tracePt t="38297" x="9493250" y="5889625"/>
          <p14:tracePt t="38314" x="9531350" y="5876925"/>
          <p14:tracePt t="38330" x="9556750" y="5864225"/>
          <p14:tracePt t="38349" x="9609138" y="5864225"/>
          <p14:tracePt t="38363" x="9621838" y="5849938"/>
          <p14:tracePt t="38380" x="9659938" y="5849938"/>
          <p14:tracePt t="38397" x="9686925" y="5837238"/>
          <p14:tracePt t="38400" x="9699625" y="5837238"/>
          <p14:tracePt t="38413" x="9725025" y="5837238"/>
          <p14:tracePt t="38431" x="9764713" y="5837238"/>
          <p14:tracePt t="38448" x="9802813" y="5824538"/>
          <p14:tracePt t="38463" x="9828213" y="5824538"/>
          <p14:tracePt t="38480" x="9853613" y="5824538"/>
          <p14:tracePt t="38497" x="9867900" y="5824538"/>
          <p14:tracePt t="38499" x="9880600" y="5824538"/>
          <p14:tracePt t="38514" x="9893300" y="5824538"/>
          <p14:tracePt t="38530" x="9918700" y="5824538"/>
          <p14:tracePt t="38547" x="9931400" y="5824538"/>
          <p14:tracePt t="38550" x="9944100" y="5824538"/>
          <p14:tracePt t="38564" x="9958388" y="5824538"/>
          <p14:tracePt t="38580" x="9971088" y="5824538"/>
          <p14:tracePt t="38583" x="9983788" y="5824538"/>
          <p14:tracePt t="38596" x="9996488" y="5824538"/>
          <p14:tracePt t="39050" x="10009188" y="5824538"/>
          <p14:tracePt t="39060" x="10021888" y="5824538"/>
          <p14:tracePt t="39081" x="10034588" y="5824538"/>
          <p14:tracePt t="39091" x="10047288" y="5824538"/>
          <p14:tracePt t="39102" x="10061575" y="5824538"/>
          <p14:tracePt t="39121" x="10074275" y="5824538"/>
          <p14:tracePt t="39132" x="10086975" y="5824538"/>
          <p14:tracePt t="39152" x="10099675" y="5824538"/>
          <p14:tracePt t="39163" x="10112375" y="5824538"/>
          <p14:tracePt t="39181" x="10125075" y="5824538"/>
          <p14:tracePt t="39183" x="10137775" y="5824538"/>
          <p14:tracePt t="39197" x="10137775" y="5837238"/>
          <p14:tracePt t="39214" x="10164763" y="5837238"/>
          <p14:tracePt t="39231" x="10177463" y="5837238"/>
          <p14:tracePt t="39233" x="10190163" y="5837238"/>
          <p14:tracePt t="39247" x="10202863" y="5849938"/>
          <p14:tracePt t="39264" x="10228263" y="5849938"/>
          <p14:tracePt t="39266" x="10242550" y="5849938"/>
          <p14:tracePt t="39280" x="10255250" y="5849938"/>
          <p14:tracePt t="39297" x="10280650" y="5849938"/>
          <p14:tracePt t="39314" x="10293350" y="5864225"/>
          <p14:tracePt t="39335" x="10306050" y="5864225"/>
          <p14:tracePt t="39366" x="10280650" y="5876925"/>
          <p14:tracePt t="39376" x="10125075" y="5889625"/>
          <p14:tracePt t="39386" x="9299575" y="5915025"/>
          <p14:tracePt t="39399" x="8407400" y="5876925"/>
          <p14:tracePt t="39414" x="7620000" y="5824538"/>
          <p14:tracePt t="39431" x="6354763" y="5708650"/>
          <p14:tracePt t="39448" x="5449888" y="5605463"/>
          <p14:tracePt t="39463" x="5256213" y="5592763"/>
          <p14:tracePt t="39480" x="5011738" y="5553075"/>
          <p14:tracePt t="39498" x="4908550" y="5540375"/>
          <p14:tracePt t="39514" x="4868863" y="5527675"/>
          <p14:tracePt t="39530" x="4830763" y="5527675"/>
          <p14:tracePt t="39547" x="4830763" y="5514975"/>
          <p14:tracePt t="39550" x="4818063" y="5514975"/>
          <p14:tracePt t="39744" x="4546600" y="5580063"/>
          <p14:tracePt t="39754" x="4262438" y="5656263"/>
          <p14:tracePt t="39765" x="4041775" y="5708650"/>
          <p14:tracePt t="39780" x="3875088" y="5734050"/>
          <p14:tracePt t="39797" x="3668713" y="5759450"/>
          <p14:tracePt t="39813" x="3603625" y="5759450"/>
          <p14:tracePt t="39815" x="3551238" y="5759450"/>
          <p14:tracePt t="39830" x="3525838" y="5759450"/>
          <p14:tracePt t="39846" x="3473450" y="5759450"/>
          <p14:tracePt t="39863" x="3460750" y="5759450"/>
          <p14:tracePt t="39880" x="3435350" y="5759450"/>
          <p14:tracePt t="39897" x="3422650" y="5759450"/>
          <p14:tracePt t="39900" x="3422650" y="5773738"/>
          <p14:tracePt t="39914" x="3409950" y="5773738"/>
          <p14:tracePt t="39931" x="3370263" y="5786438"/>
          <p14:tracePt t="39948" x="3344863" y="5799138"/>
          <p14:tracePt t="39963" x="3319463" y="5811838"/>
          <p14:tracePt t="39980" x="3279775" y="5837238"/>
          <p14:tracePt t="39997" x="3254375" y="5849938"/>
          <p14:tracePt t="40000" x="3241675" y="5864225"/>
          <p14:tracePt t="40013" x="3216275" y="5876925"/>
          <p14:tracePt t="40030" x="3203575" y="5876925"/>
          <p14:tracePt t="40033" x="3189288" y="5889625"/>
          <p14:tracePt t="40047" x="3163888" y="5902325"/>
          <p14:tracePt t="40050" x="3163888" y="5915025"/>
          <p14:tracePt t="40063" x="3151188" y="5915025"/>
          <p14:tracePt t="40081" x="3138488" y="5915025"/>
          <p14:tracePt t="40083" x="3125788" y="5927725"/>
          <p14:tracePt t="40097" x="3113088" y="5927725"/>
          <p14:tracePt t="40113" x="3100388" y="5940425"/>
          <p14:tracePt t="40141" x="3086100" y="5940425"/>
          <p14:tracePt t="40172" x="3086100" y="5954713"/>
          <p14:tracePt t="40192" x="3073400" y="5954713"/>
          <p14:tracePt t="40265" x="3060700" y="5954713"/>
          <p14:tracePt t="41009" x="3060700" y="5967413"/>
          <p14:tracePt t="41050" x="3060700" y="5980113"/>
          <p14:tracePt t="41061" x="3073400" y="5980113"/>
          <p14:tracePt t="41071" x="3086100" y="5992813"/>
          <p14:tracePt t="41082" x="3100388" y="6005513"/>
          <p14:tracePt t="41098" x="3125788" y="6018213"/>
          <p14:tracePt t="41101" x="3151188" y="6018213"/>
          <p14:tracePt t="41114" x="3176588" y="6043613"/>
          <p14:tracePt t="41132" x="3254375" y="6070600"/>
          <p14:tracePt t="41147" x="3294063" y="6096000"/>
          <p14:tracePt t="41163" x="3409950" y="6134100"/>
          <p14:tracePt t="41181" x="3460750" y="6148388"/>
          <p14:tracePt t="41183" x="3513138" y="6173788"/>
          <p14:tracePt t="41197" x="3551238" y="6186488"/>
          <p14:tracePt t="41214" x="3616325" y="6211888"/>
          <p14:tracePt t="41231" x="3641725" y="6224588"/>
          <p14:tracePt t="41233" x="3668713" y="6237288"/>
          <p14:tracePt t="41247" x="3681413" y="6251575"/>
          <p14:tracePt t="41264" x="3706813" y="6251575"/>
          <p14:tracePt t="41266" x="3719513" y="6264275"/>
          <p14:tracePt t="41280" x="3744913" y="6276975"/>
          <p14:tracePt t="41283" x="3757613" y="6289675"/>
          <p14:tracePt t="41297" x="3771900" y="6289675"/>
          <p14:tracePt t="41314" x="3784600" y="6302375"/>
          <p14:tracePt t="41317" x="3797300" y="6315075"/>
          <p14:tracePt t="41331" x="3810000" y="6327775"/>
          <p14:tracePt t="41347" x="3848100" y="6342063"/>
          <p14:tracePt t="41366" x="3887788" y="6367463"/>
          <p14:tracePt t="41380" x="3913188" y="6367463"/>
          <p14:tracePt t="41397" x="3938588" y="6380163"/>
          <p14:tracePt t="41673" x="3925888" y="6380163"/>
          <p14:tracePt t="41684" x="3913188" y="6380163"/>
          <p14:tracePt t="41692" x="3900488" y="6367463"/>
          <p14:tracePt t="41713" x="3887788" y="6354763"/>
          <p14:tracePt t="41723" x="3875088" y="6342063"/>
          <p14:tracePt t="41734" x="3862388" y="6315075"/>
          <p14:tracePt t="41748" x="3862388" y="6302375"/>
          <p14:tracePt t="41765" x="3862388" y="6251575"/>
          <p14:tracePt t="41780" x="3862388" y="6224588"/>
          <p14:tracePt t="41783" x="3862388" y="6211888"/>
          <p14:tracePt t="41797" x="3862388" y="6199188"/>
          <p14:tracePt t="41814" x="3862388" y="6186488"/>
          <p14:tracePt t="41816" x="3862388" y="6173788"/>
          <p14:tracePt t="41830" x="3862388" y="6161088"/>
          <p14:tracePt t="41847" x="3862388" y="6148388"/>
          <p14:tracePt t="41863" x="3875088" y="6134100"/>
          <p14:tracePt t="41866" x="3875088" y="6121400"/>
          <p14:tracePt t="41895" x="3875088" y="6108700"/>
          <p14:tracePt t="41936" x="3875088" y="6096000"/>
          <p14:tracePt t="41997" x="3875088" y="6083300"/>
          <p14:tracePt t="42151" x="3887788" y="6083300"/>
          <p14:tracePt t="42171" x="3900488" y="6083300"/>
          <p14:tracePt t="42181" x="3913188" y="6070600"/>
          <p14:tracePt t="42202" x="3925888" y="6070600"/>
          <p14:tracePt t="42211" x="3938588" y="6070600"/>
          <p14:tracePt t="42231" x="3951288" y="6070600"/>
          <p14:tracePt t="42243" x="3965575" y="6070600"/>
          <p14:tracePt t="42264" x="3978275" y="6070600"/>
          <p14:tracePt t="42293" x="3990975" y="6070600"/>
          <p14:tracePt t="42315" x="4003675" y="6070600"/>
          <p14:tracePt t="42344" x="4016375" y="6070600"/>
          <p14:tracePt t="42356" x="4016375" y="6083300"/>
          <p14:tracePt t="42376" x="4029075" y="6083300"/>
          <p14:tracePt t="42407" x="4041775" y="6083300"/>
          <p14:tracePt t="42426" x="4041775" y="6096000"/>
          <p14:tracePt t="42438" x="4056063" y="6096000"/>
          <p14:tracePt t="42477" x="4068763" y="6096000"/>
          <p14:tracePt t="42539" x="4081463" y="6096000"/>
          <p14:tracePt t="42579" x="4081463" y="6108700"/>
          <p14:tracePt t="42610" x="4094163" y="6108700"/>
          <p14:tracePt t="42681" x="4106863" y="6108700"/>
          <p14:tracePt t="42967" x="4119563" y="6108700"/>
          <p14:tracePt t="45080" x="4119563" y="6121400"/>
          <p14:tracePt t="45406" x="4391025" y="6057900"/>
          <p14:tracePt t="45416" x="5087938" y="5889625"/>
          <p14:tracePt t="45427" x="5799138" y="5734050"/>
          <p14:tracePt t="45437" x="6483350" y="5630863"/>
          <p14:tracePt t="45448" x="6948488" y="5592763"/>
          <p14:tracePt t="45463" x="7335838" y="5565775"/>
          <p14:tracePt t="45480" x="7891463" y="5565775"/>
          <p14:tracePt t="45497" x="8072438" y="5580063"/>
          <p14:tracePt t="45499" x="8240713" y="5592763"/>
          <p14:tracePt t="45513" x="8369300" y="5605463"/>
          <p14:tracePt t="45520" x="8472488" y="5618163"/>
          <p14:tracePt t="45530" x="8562975" y="5643563"/>
          <p14:tracePt t="45547" x="8628063" y="5656263"/>
          <p14:tracePt t="45549" x="8678863" y="5683250"/>
          <p14:tracePt t="45564" x="8743950" y="5708650"/>
          <p14:tracePt t="45580" x="8794750" y="5721350"/>
          <p14:tracePt t="45582" x="8847138" y="5746750"/>
          <p14:tracePt t="45597" x="8885238" y="5759450"/>
          <p14:tracePt t="45599" x="8924925" y="5786438"/>
          <p14:tracePt t="45614" x="8950325" y="5799138"/>
          <p14:tracePt t="45631" x="9002713" y="5811838"/>
          <p14:tracePt t="45647" x="9028113" y="5824538"/>
          <p14:tracePt t="45664" x="9078913" y="5849938"/>
          <p14:tracePt t="45681" x="9131300" y="5889625"/>
          <p14:tracePt t="45697" x="9169400" y="5902325"/>
          <p14:tracePt t="45713" x="9234488" y="5927725"/>
          <p14:tracePt t="45730" x="9259888" y="5927725"/>
          <p14:tracePt t="45733" x="9299575" y="5940425"/>
          <p14:tracePt t="45747" x="9337675" y="5954713"/>
          <p14:tracePt t="45763" x="9375775" y="5967413"/>
          <p14:tracePt t="45766" x="9402763" y="5980113"/>
          <p14:tracePt t="45780" x="9440863" y="5992813"/>
          <p14:tracePt t="45782" x="9480550" y="6005513"/>
          <p14:tracePt t="45797" x="9518650" y="6018213"/>
          <p14:tracePt t="45814" x="9556750" y="6018213"/>
          <p14:tracePt t="45816" x="9583738" y="6030913"/>
          <p14:tracePt t="45830" x="9609138" y="6030913"/>
          <p14:tracePt t="45847" x="9647238" y="6043613"/>
          <p14:tracePt t="45864" x="9674225" y="6043613"/>
          <p14:tracePt t="45880" x="9686925" y="6043613"/>
          <p14:tracePt t="45897" x="9699625" y="6043613"/>
          <p14:tracePt t="46204" x="9790113" y="6043613"/>
          <p14:tracePt t="46212" x="9918700" y="6043613"/>
          <p14:tracePt t="46222" x="10034588" y="6057900"/>
          <p14:tracePt t="46233" x="10125075" y="6070600"/>
          <p14:tracePt t="46248" x="10190163" y="6070600"/>
          <p14:tracePt t="46264" x="10255250" y="6083300"/>
          <p14:tracePt t="46266" x="10293350" y="6083300"/>
          <p14:tracePt t="46280" x="10331450" y="6096000"/>
          <p14:tracePt t="46283" x="10371138" y="6108700"/>
          <p14:tracePt t="46297" x="10396538" y="6108700"/>
          <p14:tracePt t="46314" x="10421938" y="6121400"/>
          <p14:tracePt t="46317" x="10448925" y="6121400"/>
          <p14:tracePt t="46330" x="10474325" y="6134100"/>
          <p14:tracePt t="46347" x="10499725" y="6148388"/>
          <p14:tracePt t="46364" x="10512425" y="6148388"/>
          <p14:tracePt t="46366" x="10512425" y="6161088"/>
          <p14:tracePt t="46380" x="10526713" y="6161088"/>
          <p14:tracePt t="46397" x="10539413" y="6161088"/>
          <p14:tracePt t="46399" x="10539413" y="6173788"/>
          <p14:tracePt t="46414" x="10552113" y="6173788"/>
          <p14:tracePt t="46430" x="10564813" y="6173788"/>
          <p14:tracePt t="46458" x="10564813" y="6186488"/>
          <p14:tracePt t="46467" x="10577513" y="6186488"/>
          <p14:tracePt t="46498" x="10590213" y="6186488"/>
          <p14:tracePt t="46518" x="10590213" y="6199188"/>
          <p14:tracePt t="46528" x="10602913" y="6199188"/>
          <p14:tracePt t="46549" x="10602913" y="6211888"/>
          <p14:tracePt t="46558" x="10615613" y="6211888"/>
          <p14:tracePt t="46579" x="10629900" y="6224588"/>
          <p14:tracePt t="46599" x="10642600" y="6224588"/>
          <p14:tracePt t="46609" x="10642600" y="6237288"/>
          <p14:tracePt t="46620" x="10655300" y="6237288"/>
          <p14:tracePt t="46640" x="10668000" y="6251575"/>
          <p14:tracePt t="46661" x="10680700" y="6251575"/>
          <p14:tracePt t="46701" x="10693400" y="6264275"/>
          <p14:tracePt t="46743" x="10577513" y="6237288"/>
          <p14:tracePt t="46753" x="9712325" y="6070600"/>
          <p14:tracePt t="46765" x="8640763" y="5876925"/>
          <p14:tracePt t="46780" x="7672388" y="5708650"/>
          <p14:tracePt t="46782" x="6858000" y="5580063"/>
          <p14:tracePt t="46797" x="6121400" y="5475288"/>
          <p14:tracePt t="46814" x="5695950" y="5424488"/>
          <p14:tracePt t="46816" x="5424488" y="5399088"/>
          <p14:tracePt t="46830" x="5268913" y="5399088"/>
          <p14:tracePt t="46846" x="5102225" y="5386388"/>
          <p14:tracePt t="46864" x="5062538" y="5386388"/>
          <p14:tracePt t="46866" x="5037138" y="5386388"/>
          <p14:tracePt t="46880" x="5024438" y="5386388"/>
          <p14:tracePt t="46897" x="5011738" y="5386388"/>
          <p14:tracePt t="46924" x="5011738" y="5372100"/>
          <p14:tracePt t="47233" x="4997450" y="5372100"/>
          <p14:tracePt t="47243" x="4984750" y="5372100"/>
          <p14:tracePt t="47265" x="4972050" y="5372100"/>
          <p14:tracePt t="47274" x="4959350" y="5372100"/>
          <p14:tracePt t="47284" x="4959350" y="5386388"/>
          <p14:tracePt t="47299" x="4946650" y="5386388"/>
          <p14:tracePt t="47315" x="4933950" y="5386388"/>
          <p14:tracePt t="47335" x="4921250" y="5386388"/>
          <p14:tracePt t="47365" x="4908550" y="5386388"/>
          <p14:tracePt t="47396" x="4894263" y="5386388"/>
          <p14:tracePt t="47467" x="4881563" y="5386388"/>
          <p14:tracePt t="48967" x="4894263" y="5386388"/>
          <p14:tracePt t="48978" x="4908550" y="5386388"/>
          <p14:tracePt t="48987" x="4946650" y="5359400"/>
          <p14:tracePt t="48999" x="5049838" y="5321300"/>
          <p14:tracePt t="49014" x="5268913" y="5218113"/>
          <p14:tracePt t="49018" x="5514975" y="5087938"/>
          <p14:tracePt t="49031" x="5695950" y="5011738"/>
          <p14:tracePt t="49047" x="5811838" y="4959350"/>
          <p14:tracePt t="49049" x="5876925" y="4933950"/>
          <p14:tracePt t="49063" x="5927725" y="4908550"/>
          <p14:tracePt t="49080" x="5967413" y="4894263"/>
          <p14:tracePt t="49097" x="5980113" y="4881563"/>
          <p14:tracePt t="49113" x="5992813" y="4881563"/>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1339</TotalTime>
  <Words>2092</Words>
  <Application>Microsoft Office PowerPoint</Application>
  <PresentationFormat>Widescreen</PresentationFormat>
  <Paragraphs>172</Paragraphs>
  <Slides>19</Slides>
  <Notes>0</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Aptos Display</vt:lpstr>
      <vt:lpstr>Arial</vt:lpstr>
      <vt:lpstr>Comic Sans MS</vt:lpstr>
      <vt:lpstr>Courier New</vt:lpstr>
      <vt:lpstr>Helvetica Neue</vt:lpstr>
      <vt:lpstr>Posterama</vt:lpstr>
      <vt:lpstr>Raavi</vt:lpstr>
      <vt:lpstr>Office Theme</vt:lpstr>
      <vt:lpstr>PowerPoint Presentation</vt:lpstr>
      <vt:lpstr>Exploring Property  Assessment and Sales Data for Informed Decision-Making</vt:lpstr>
      <vt:lpstr>Objectives</vt:lpstr>
      <vt:lpstr>1. Evaluating the accuracy of property assessments by comparing assessed values with actual sale amounts and identify any discrepancies.</vt:lpstr>
      <vt:lpstr>Exploring Significance Discrepancies</vt:lpstr>
      <vt:lpstr>Exploring Significant Discrepancies</vt:lpstr>
      <vt:lpstr>Recommendations</vt:lpstr>
      <vt:lpstr>2. Analyze sales ratios to uncover trends in property market values, understanding how sale amounts relate to the assessed values across different property types and residential classifications.</vt:lpstr>
      <vt:lpstr>Univariate and Bivariate Analysis: Count of Property Type &amp; Sales Ratio by Property Type </vt:lpstr>
      <vt:lpstr>Explore Sale Amount vs. Assessed Value Across Different Property Types</vt:lpstr>
      <vt:lpstr>Recommendations</vt:lpstr>
      <vt:lpstr>3 Geographical Analysis Investigate variations in assessed values, sales amounts, and market ratios across different towns, providing a localized understanding of real estate dynamics. </vt:lpstr>
      <vt:lpstr>Recommendations</vt:lpstr>
      <vt:lpstr>4 Property Type Impact Examine the impact of property type on assessment accuracy and market trends, exploring whether certain types (e.g., residential, commercial) exhibit distinct patterns. </vt:lpstr>
      <vt:lpstr>Recommendations</vt:lpstr>
      <vt:lpstr> 5 Non-Use Code Insights Explore the significance of non-use codes in property assessment, investigating how these codes influence assessed values and sales transactions. </vt:lpstr>
      <vt:lpstr>Recommendations</vt:lpstr>
      <vt:lpstr>6 Assessor and OPM Remarks Analyze remarks provided by assessors and the Office of Policy and Management (OPM) to identify factors influencing assessment decisions and potential areas for improvement. </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joseph</dc:creator>
  <cp:lastModifiedBy>andy joseph</cp:lastModifiedBy>
  <cp:revision>7</cp:revision>
  <dcterms:created xsi:type="dcterms:W3CDTF">2024-03-01T08:31:57Z</dcterms:created>
  <dcterms:modified xsi:type="dcterms:W3CDTF">2024-03-02T22:13:07Z</dcterms:modified>
</cp:coreProperties>
</file>